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2"/>
  </p:notesMasterIdLst>
  <p:sldIdLst>
    <p:sldId id="256" r:id="rId5"/>
    <p:sldId id="257" r:id="rId6"/>
    <p:sldId id="258" r:id="rId7"/>
    <p:sldId id="259" r:id="rId8"/>
    <p:sldId id="260" r:id="rId9"/>
    <p:sldId id="263" r:id="rId10"/>
    <p:sldId id="262"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D9F884-346A-1082-D76F-CC3329EF58E1}" v="855" dt="2023-08-17T13:18:02.797"/>
    <p1510:client id="{4AE01BD5-3C7E-2CD4-0FE2-DEBB3B69360E}" v="22" dt="2023-08-17T07:49:59.9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32"/>
    <p:restoredTop sz="77551"/>
  </p:normalViewPr>
  <p:slideViewPr>
    <p:cSldViewPr snapToGrid="0">
      <p:cViewPr varScale="1">
        <p:scale>
          <a:sx n="92" d="100"/>
          <a:sy n="92" d="100"/>
        </p:scale>
        <p:origin x="176" y="30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AC3E44-EB1A-B34F-9D93-53216A4AF34F}" type="datetimeFigureOut">
              <a:rPr lang="en-US" smtClean="0"/>
              <a:t>10/2/2023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0E3DE0-55C7-7D40-B50A-3B95B26A6207}" type="slidenum">
              <a:rPr lang="en-US" smtClean="0"/>
              <a:t>‹#›</a:t>
            </a:fld>
            <a:endParaRPr lang="en-US"/>
          </a:p>
        </p:txBody>
      </p:sp>
    </p:spTree>
    <p:extLst>
      <p:ext uri="{BB962C8B-B14F-4D97-AF65-F5344CB8AC3E}">
        <p14:creationId xmlns:p14="http://schemas.microsoft.com/office/powerpoint/2010/main" val="1605182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limatevisuals.org/search/?searchQuery=Indonesia"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climatevisuals.org/search/?searchQuery=Climate%20Visuals%20Countdown"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cap="all" dirty="0">
                <a:solidFill>
                  <a:srgbClr val="555555"/>
                </a:solidFill>
                <a:effectLst/>
                <a:latin typeface="Quattrocento Sans" panose="020B0502050000020003" pitchFamily="34" charset="0"/>
              </a:rPr>
              <a:t>URBAN GARDENING CALIFORNIA</a:t>
            </a:r>
          </a:p>
          <a:p>
            <a:r>
              <a:rPr lang="en-US" dirty="0"/>
              <a:t>https://</a:t>
            </a:r>
            <a:r>
              <a:rPr lang="en-US" dirty="0" err="1"/>
              <a:t>climatevisuals.org</a:t>
            </a:r>
            <a:r>
              <a:rPr lang="en-US" dirty="0"/>
              <a:t>/</a:t>
            </a:r>
            <a:r>
              <a:rPr lang="en-US" dirty="0" err="1"/>
              <a:t>groupitem</a:t>
            </a:r>
            <a:r>
              <a:rPr lang="en-US" dirty="0"/>
              <a:t>/19/</a:t>
            </a:r>
          </a:p>
        </p:txBody>
      </p:sp>
      <p:sp>
        <p:nvSpPr>
          <p:cNvPr id="4" name="Slide Number Placeholder 3"/>
          <p:cNvSpPr>
            <a:spLocks noGrp="1"/>
          </p:cNvSpPr>
          <p:nvPr>
            <p:ph type="sldNum" sz="quarter" idx="5"/>
          </p:nvPr>
        </p:nvSpPr>
        <p:spPr/>
        <p:txBody>
          <a:bodyPr/>
          <a:lstStyle/>
          <a:p>
            <a:fld id="{FA0E3DE0-55C7-7D40-B50A-3B95B26A6207}" type="slidenum">
              <a:rPr lang="en-US" smtClean="0"/>
              <a:t>2</a:t>
            </a:fld>
            <a:endParaRPr lang="en-US"/>
          </a:p>
        </p:txBody>
      </p:sp>
    </p:spTree>
    <p:extLst>
      <p:ext uri="{BB962C8B-B14F-4D97-AF65-F5344CB8AC3E}">
        <p14:creationId xmlns:p14="http://schemas.microsoft.com/office/powerpoint/2010/main" val="1521431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cap="all" dirty="0">
                <a:solidFill>
                  <a:srgbClr val="555555"/>
                </a:solidFill>
                <a:effectLst/>
                <a:latin typeface="Quattrocento Sans" panose="020F0502020204030204" pitchFamily="34" charset="0"/>
              </a:rPr>
              <a:t>SOLAR PANELS ON HOUSING IN THE NETHERLANDS.</a:t>
            </a:r>
          </a:p>
          <a:p>
            <a:r>
              <a:rPr lang="en-US" dirty="0"/>
              <a:t>https://</a:t>
            </a:r>
            <a:r>
              <a:rPr lang="en-US" dirty="0" err="1"/>
              <a:t>climatevisuals.org</a:t>
            </a:r>
            <a:r>
              <a:rPr lang="en-US" dirty="0"/>
              <a:t>/</a:t>
            </a:r>
            <a:r>
              <a:rPr lang="en-US" dirty="0" err="1"/>
              <a:t>groupitem</a:t>
            </a:r>
            <a:r>
              <a:rPr lang="en-US" dirty="0"/>
              <a:t>/106/</a:t>
            </a:r>
          </a:p>
        </p:txBody>
      </p:sp>
      <p:sp>
        <p:nvSpPr>
          <p:cNvPr id="4" name="Slide Number Placeholder 3"/>
          <p:cNvSpPr>
            <a:spLocks noGrp="1"/>
          </p:cNvSpPr>
          <p:nvPr>
            <p:ph type="sldNum" sz="quarter" idx="5"/>
          </p:nvPr>
        </p:nvSpPr>
        <p:spPr/>
        <p:txBody>
          <a:bodyPr/>
          <a:lstStyle/>
          <a:p>
            <a:fld id="{FA0E3DE0-55C7-7D40-B50A-3B95B26A6207}" type="slidenum">
              <a:rPr lang="en-US" smtClean="0"/>
              <a:t>3</a:t>
            </a:fld>
            <a:endParaRPr lang="en-US"/>
          </a:p>
        </p:txBody>
      </p:sp>
    </p:spTree>
    <p:extLst>
      <p:ext uri="{BB962C8B-B14F-4D97-AF65-F5344CB8AC3E}">
        <p14:creationId xmlns:p14="http://schemas.microsoft.com/office/powerpoint/2010/main" val="2292910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cap="all" dirty="0">
                <a:solidFill>
                  <a:srgbClr val="555555"/>
                </a:solidFill>
                <a:effectLst/>
                <a:latin typeface="Quattrocento Sans" panose="020B0502050000020003" pitchFamily="34" charset="0"/>
              </a:rPr>
              <a:t>ELECTRIC CAR CHARGING</a:t>
            </a:r>
          </a:p>
          <a:p>
            <a:r>
              <a:rPr lang="en-GB" b="0" i="0" dirty="0">
                <a:solidFill>
                  <a:srgbClr val="555555"/>
                </a:solidFill>
                <a:effectLst/>
                <a:latin typeface="Quattrocento Sans" panose="020B0502050000020003" pitchFamily="34" charset="0"/>
              </a:rPr>
              <a:t>9213</a:t>
            </a:r>
            <a:endParaRPr lang="en-GB" b="1" i="0" cap="all" dirty="0">
              <a:solidFill>
                <a:srgbClr val="555555"/>
              </a:solidFill>
              <a:effectLst/>
              <a:latin typeface="Quattrocento Sans" panose="020B0502050000020003" pitchFamily="34" charset="0"/>
            </a:endParaRPr>
          </a:p>
          <a:p>
            <a:r>
              <a:rPr lang="en-US" dirty="0"/>
              <a:t>https://</a:t>
            </a:r>
            <a:r>
              <a:rPr lang="en-US" dirty="0" err="1"/>
              <a:t>climatevisuals.org</a:t>
            </a:r>
            <a:r>
              <a:rPr lang="en-US" dirty="0"/>
              <a:t>/</a:t>
            </a:r>
            <a:r>
              <a:rPr lang="en-US" dirty="0" err="1"/>
              <a:t>groupitem</a:t>
            </a:r>
            <a:r>
              <a:rPr lang="en-US" dirty="0"/>
              <a:t>/106/</a:t>
            </a:r>
          </a:p>
        </p:txBody>
      </p:sp>
      <p:sp>
        <p:nvSpPr>
          <p:cNvPr id="4" name="Slide Number Placeholder 3"/>
          <p:cNvSpPr>
            <a:spLocks noGrp="1"/>
          </p:cNvSpPr>
          <p:nvPr>
            <p:ph type="sldNum" sz="quarter" idx="5"/>
          </p:nvPr>
        </p:nvSpPr>
        <p:spPr/>
        <p:txBody>
          <a:bodyPr/>
          <a:lstStyle/>
          <a:p>
            <a:fld id="{FA0E3DE0-55C7-7D40-B50A-3B95B26A6207}" type="slidenum">
              <a:rPr lang="en-US" smtClean="0"/>
              <a:t>4</a:t>
            </a:fld>
            <a:endParaRPr lang="en-US"/>
          </a:p>
        </p:txBody>
      </p:sp>
    </p:spTree>
    <p:extLst>
      <p:ext uri="{BB962C8B-B14F-4D97-AF65-F5344CB8AC3E}">
        <p14:creationId xmlns:p14="http://schemas.microsoft.com/office/powerpoint/2010/main" val="3833856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Indonesian community installs a cylindrical plastic biogas reactor in order to turn their organic waste into </a:t>
            </a:r>
            <a:r>
              <a:rPr lang="en-US" dirty="0" err="1"/>
              <a:t>energy.Our</a:t>
            </a:r>
            <a:r>
              <a:rPr lang="en-US" dirty="0"/>
              <a:t> research found there is a tension between images that are easily understood and those that tell a new story. This unusual image of biogas technology is unlikely to be understood out of context, but the active and dynamic scene depicted shows sustainability 'in action'.</a:t>
            </a:r>
          </a:p>
          <a:p>
            <a:pPr algn="ctr"/>
            <a:br>
              <a:rPr lang="en-US" dirty="0">
                <a:cs typeface="+mn-lt"/>
              </a:rPr>
            </a:br>
            <a:endParaRPr lang="en-US"/>
          </a:p>
          <a:p>
            <a:r>
              <a:rPr lang="en-US" dirty="0"/>
              <a:t>903</a:t>
            </a:r>
            <a:r>
              <a:rPr lang="en-US" b="1" cap="all" dirty="0"/>
              <a:t> BIOGAS IN INDONESIA</a:t>
            </a:r>
            <a:endParaRPr lang="en-US" dirty="0"/>
          </a:p>
          <a:p>
            <a:r>
              <a:rPr lang="en-US" dirty="0"/>
              <a:t>Creative Commons, CC BY 2.0Mandatory Credit: </a:t>
            </a:r>
            <a:r>
              <a:rPr lang="en-US" dirty="0" err="1"/>
              <a:t>Perkumpulan</a:t>
            </a:r>
            <a:r>
              <a:rPr lang="en-US" dirty="0"/>
              <a:t> Lesman /Photographer name: </a:t>
            </a:r>
            <a:r>
              <a:rPr lang="en-US" dirty="0" err="1"/>
              <a:t>Perkumpulan</a:t>
            </a:r>
            <a:r>
              <a:rPr lang="en-US" dirty="0"/>
              <a:t> Lesman</a:t>
            </a:r>
            <a:endParaRPr lang="en-US" dirty="0">
              <a:cs typeface="Calibri"/>
            </a:endParaRPr>
          </a:p>
        </p:txBody>
      </p:sp>
      <p:sp>
        <p:nvSpPr>
          <p:cNvPr id="4" name="Slide Number Placeholder 3"/>
          <p:cNvSpPr>
            <a:spLocks noGrp="1"/>
          </p:cNvSpPr>
          <p:nvPr>
            <p:ph type="sldNum" sz="quarter" idx="5"/>
          </p:nvPr>
        </p:nvSpPr>
        <p:spPr/>
        <p:txBody>
          <a:bodyPr/>
          <a:lstStyle/>
          <a:p>
            <a:fld id="{FA0E3DE0-55C7-7D40-B50A-3B95B26A6207}" type="slidenum">
              <a:rPr lang="en-US" smtClean="0"/>
              <a:t>5</a:t>
            </a:fld>
            <a:endParaRPr lang="en-US"/>
          </a:p>
        </p:txBody>
      </p:sp>
    </p:spTree>
    <p:extLst>
      <p:ext uri="{BB962C8B-B14F-4D97-AF65-F5344CB8AC3E}">
        <p14:creationId xmlns:p14="http://schemas.microsoft.com/office/powerpoint/2010/main" val="2550265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Tasuri</a:t>
            </a:r>
            <a:r>
              <a:rPr lang="en-US" dirty="0"/>
              <a:t>, former wildlife, and wood hunter taking care of a coffee tree that grows wild in a tropical rain forest in Pekalongan, Central Java, Indonesia. He is growing economically independent by developing sustainable and environmentally friendly agricultural business, Owa Coffee products. Owa Coffee is the use of coffee products for the conservation of the Javan Gibbon in the forest which is threatened with extinction and is included in the IUCN red list. </a:t>
            </a:r>
            <a:r>
              <a:rPr lang="en-US" dirty="0" err="1"/>
              <a:t>Tasuri</a:t>
            </a:r>
            <a:r>
              <a:rPr lang="en-US" dirty="0"/>
              <a:t> who lives around the forest has stopped being a hunter and now together with the villagers are rangers to keep the forest sustainable and avoid environmental destruction and the adverse effects of climate change.</a:t>
            </a:r>
          </a:p>
          <a:p>
            <a:endParaRPr lang="en-US" dirty="0"/>
          </a:p>
          <a:p>
            <a:r>
              <a:rPr lang="en-US" dirty="0"/>
              <a:t>City: </a:t>
            </a:r>
            <a:r>
              <a:rPr lang="en-US" dirty="0" err="1"/>
              <a:t>PekalonganRegion</a:t>
            </a:r>
            <a:r>
              <a:rPr lang="en-US" dirty="0"/>
              <a:t>: Central </a:t>
            </a:r>
            <a:r>
              <a:rPr lang="en-US" dirty="0" err="1"/>
              <a:t>JavaCountry</a:t>
            </a:r>
            <a:r>
              <a:rPr lang="en-US" dirty="0"/>
              <a:t>: </a:t>
            </a:r>
            <a:r>
              <a:rPr lang="en-US" b="1" dirty="0">
                <a:hlinkClick r:id="rId3"/>
              </a:rPr>
              <a:t>Indonesia</a:t>
            </a:r>
            <a:endParaRPr lang="en-US"/>
          </a:p>
          <a:p>
            <a:r>
              <a:rPr lang="en-US" dirty="0"/>
              <a:t>25/10/2020Agency: </a:t>
            </a:r>
            <a:r>
              <a:rPr lang="en-US" b="1" dirty="0">
                <a:hlinkClick r:id="rId4"/>
              </a:rPr>
              <a:t>Climate Visuals Countdown</a:t>
            </a:r>
            <a:r>
              <a:rPr lang="en-US" dirty="0"/>
              <a:t>Creative Commons</a:t>
            </a:r>
          </a:p>
          <a:p>
            <a:r>
              <a:rPr lang="en-US" dirty="0"/>
              <a:t>Mandatory Credit: Dhana Kencana / Climate Visuals </a:t>
            </a:r>
            <a:r>
              <a:rPr lang="en-US" dirty="0" err="1"/>
              <a:t>CountdownI</a:t>
            </a:r>
            <a:r>
              <a:rPr lang="en-US" dirty="0"/>
              <a:t> am a journalist also photojournalist who has been working in several media in Indonesia for more than 10 years. I am based in Demak, Indonesia. Most of my coverage is issues to environmental, science, social, economic, climate change, wildlife, conservation, and </a:t>
            </a:r>
            <a:r>
              <a:rPr lang="en-US" dirty="0" err="1"/>
              <a:t>energy.Photographer</a:t>
            </a:r>
            <a:r>
              <a:rPr lang="en-US" dirty="0"/>
              <a:t> name: Dhana </a:t>
            </a:r>
            <a:r>
              <a:rPr lang="en-US" dirty="0" err="1"/>
              <a:t>KencanaPhotographer</a:t>
            </a:r>
            <a:r>
              <a:rPr lang="en-US" dirty="0"/>
              <a:t> based in: Indonesia</a:t>
            </a:r>
            <a:endParaRPr lang="en-US">
              <a:cs typeface="Calibri"/>
            </a:endParaRPr>
          </a:p>
        </p:txBody>
      </p:sp>
      <p:sp>
        <p:nvSpPr>
          <p:cNvPr id="4" name="Slide Number Placeholder 3"/>
          <p:cNvSpPr>
            <a:spLocks noGrp="1"/>
          </p:cNvSpPr>
          <p:nvPr>
            <p:ph type="sldNum" sz="quarter" idx="5"/>
          </p:nvPr>
        </p:nvSpPr>
        <p:spPr/>
        <p:txBody>
          <a:bodyPr/>
          <a:lstStyle/>
          <a:p>
            <a:fld id="{FA0E3DE0-55C7-7D40-B50A-3B95B26A6207}" type="slidenum">
              <a:rPr lang="en-US" smtClean="0"/>
              <a:t>6</a:t>
            </a:fld>
            <a:endParaRPr lang="en-US"/>
          </a:p>
        </p:txBody>
      </p:sp>
    </p:spTree>
    <p:extLst>
      <p:ext uri="{BB962C8B-B14F-4D97-AF65-F5344CB8AC3E}">
        <p14:creationId xmlns:p14="http://schemas.microsoft.com/office/powerpoint/2010/main" val="11400523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image" Target="../media/image15.emf"/><Relationship Id="rId3" Type="http://schemas.openxmlformats.org/officeDocument/2006/relationships/image" Target="../media/image5.emf"/><Relationship Id="rId7" Type="http://schemas.openxmlformats.org/officeDocument/2006/relationships/image" Target="../media/image9.emf"/><Relationship Id="rId12" Type="http://schemas.openxmlformats.org/officeDocument/2006/relationships/image" Target="../media/image14.emf"/><Relationship Id="rId2" Type="http://schemas.openxmlformats.org/officeDocument/2006/relationships/image" Target="../media/image4.emf"/><Relationship Id="rId16" Type="http://schemas.openxmlformats.org/officeDocument/2006/relationships/image" Target="../media/image18.emf"/><Relationship Id="rId1" Type="http://schemas.openxmlformats.org/officeDocument/2006/relationships/slideMaster" Target="../slideMasters/slideMaster1.xml"/><Relationship Id="rId6" Type="http://schemas.openxmlformats.org/officeDocument/2006/relationships/image" Target="../media/image8.emf"/><Relationship Id="rId11" Type="http://schemas.openxmlformats.org/officeDocument/2006/relationships/image" Target="../media/image13.emf"/><Relationship Id="rId5" Type="http://schemas.openxmlformats.org/officeDocument/2006/relationships/image" Target="../media/image7.emf"/><Relationship Id="rId15" Type="http://schemas.openxmlformats.org/officeDocument/2006/relationships/image" Target="../media/image17.emf"/><Relationship Id="rId10" Type="http://schemas.openxmlformats.org/officeDocument/2006/relationships/image" Target="../media/image12.emf"/><Relationship Id="rId4" Type="http://schemas.openxmlformats.org/officeDocument/2006/relationships/image" Target="../media/image6.emf"/><Relationship Id="rId9" Type="http://schemas.openxmlformats.org/officeDocument/2006/relationships/image" Target="../media/image11.emf"/><Relationship Id="rId14" Type="http://schemas.openxmlformats.org/officeDocument/2006/relationships/image" Target="../media/image16.emf"/></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25.emf"/><Relationship Id="rId13" Type="http://schemas.openxmlformats.org/officeDocument/2006/relationships/image" Target="../media/image30.emf"/><Relationship Id="rId18" Type="http://schemas.openxmlformats.org/officeDocument/2006/relationships/image" Target="../media/image35.emf"/><Relationship Id="rId3" Type="http://schemas.openxmlformats.org/officeDocument/2006/relationships/image" Target="../media/image20.emf"/><Relationship Id="rId21" Type="http://schemas.openxmlformats.org/officeDocument/2006/relationships/image" Target="../media/image38.emf"/><Relationship Id="rId7" Type="http://schemas.openxmlformats.org/officeDocument/2006/relationships/image" Target="../media/image24.emf"/><Relationship Id="rId12" Type="http://schemas.openxmlformats.org/officeDocument/2006/relationships/image" Target="../media/image29.emf"/><Relationship Id="rId17" Type="http://schemas.openxmlformats.org/officeDocument/2006/relationships/image" Target="../media/image34.emf"/><Relationship Id="rId2" Type="http://schemas.openxmlformats.org/officeDocument/2006/relationships/image" Target="../media/image19.emf"/><Relationship Id="rId16" Type="http://schemas.openxmlformats.org/officeDocument/2006/relationships/image" Target="../media/image33.emf"/><Relationship Id="rId20" Type="http://schemas.openxmlformats.org/officeDocument/2006/relationships/image" Target="../media/image37.emf"/><Relationship Id="rId1" Type="http://schemas.openxmlformats.org/officeDocument/2006/relationships/slideMaster" Target="../slideMasters/slideMaster1.xml"/><Relationship Id="rId6" Type="http://schemas.openxmlformats.org/officeDocument/2006/relationships/image" Target="../media/image23.emf"/><Relationship Id="rId11" Type="http://schemas.openxmlformats.org/officeDocument/2006/relationships/image" Target="../media/image28.emf"/><Relationship Id="rId24" Type="http://schemas.openxmlformats.org/officeDocument/2006/relationships/image" Target="../media/image41.emf"/><Relationship Id="rId5" Type="http://schemas.openxmlformats.org/officeDocument/2006/relationships/image" Target="../media/image22.emf"/><Relationship Id="rId15" Type="http://schemas.openxmlformats.org/officeDocument/2006/relationships/image" Target="../media/image32.emf"/><Relationship Id="rId23" Type="http://schemas.openxmlformats.org/officeDocument/2006/relationships/image" Target="../media/image40.emf"/><Relationship Id="rId10" Type="http://schemas.openxmlformats.org/officeDocument/2006/relationships/image" Target="../media/image27.emf"/><Relationship Id="rId19" Type="http://schemas.openxmlformats.org/officeDocument/2006/relationships/image" Target="../media/image36.emf"/><Relationship Id="rId4" Type="http://schemas.openxmlformats.org/officeDocument/2006/relationships/image" Target="../media/image21.emf"/><Relationship Id="rId9" Type="http://schemas.openxmlformats.org/officeDocument/2006/relationships/image" Target="../media/image26.emf"/><Relationship Id="rId14" Type="http://schemas.openxmlformats.org/officeDocument/2006/relationships/image" Target="../media/image31.emf"/><Relationship Id="rId22" Type="http://schemas.openxmlformats.org/officeDocument/2006/relationships/image" Target="../media/image39.emf"/></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descr="A colorful drawing of people and objects&#10;&#10;Description automatically generated">
            <a:extLst>
              <a:ext uri="{FF2B5EF4-FFF2-40B4-BE49-F238E27FC236}">
                <a16:creationId xmlns:a16="http://schemas.microsoft.com/office/drawing/2014/main" id="{663EDD7F-0B82-C51C-3680-61632F98BBB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DB5A99B-290C-EB84-C143-9283C7BB8471}"/>
              </a:ext>
            </a:extLst>
          </p:cNvPr>
          <p:cNvSpPr>
            <a:spLocks noGrp="1"/>
          </p:cNvSpPr>
          <p:nvPr>
            <p:ph type="ctrTitle"/>
          </p:nvPr>
        </p:nvSpPr>
        <p:spPr>
          <a:xfrm>
            <a:off x="2361156" y="1773717"/>
            <a:ext cx="7469688" cy="2387600"/>
          </a:xfrm>
        </p:spPr>
        <p:txBody>
          <a:bodyPr anchor="b"/>
          <a:lstStyle>
            <a:lvl1pPr algn="ctr">
              <a:defRPr sz="6000"/>
            </a:lvl1pPr>
          </a:lstStyle>
          <a:p>
            <a:r>
              <a:rPr lang="en-GB"/>
              <a:t>Click to edit Master title style</a:t>
            </a:r>
            <a:endParaRPr lang="en-US" dirty="0"/>
          </a:p>
        </p:txBody>
      </p:sp>
      <p:sp>
        <p:nvSpPr>
          <p:cNvPr id="3" name="Subtitle 2">
            <a:extLst>
              <a:ext uri="{FF2B5EF4-FFF2-40B4-BE49-F238E27FC236}">
                <a16:creationId xmlns:a16="http://schemas.microsoft.com/office/drawing/2014/main" id="{B3DD4BE8-E740-1072-E5EC-BB833546939A}"/>
              </a:ext>
            </a:extLst>
          </p:cNvPr>
          <p:cNvSpPr>
            <a:spLocks noGrp="1"/>
          </p:cNvSpPr>
          <p:nvPr>
            <p:ph type="subTitle" idx="1"/>
          </p:nvPr>
        </p:nvSpPr>
        <p:spPr>
          <a:xfrm>
            <a:off x="1524000" y="4333876"/>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Tree>
    <p:extLst>
      <p:ext uri="{BB962C8B-B14F-4D97-AF65-F5344CB8AC3E}">
        <p14:creationId xmlns:p14="http://schemas.microsoft.com/office/powerpoint/2010/main" val="214748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B886F-72A9-F985-A201-4F223466A4FE}"/>
              </a:ext>
            </a:extLst>
          </p:cNvPr>
          <p:cNvSpPr>
            <a:spLocks noGrp="1"/>
          </p:cNvSpPr>
          <p:nvPr>
            <p:ph type="title"/>
          </p:nvPr>
        </p:nvSpPr>
        <p:spPr/>
        <p:txBody>
          <a:body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EAA10194-04A1-8324-387B-160EABDB17FC}"/>
              </a:ext>
            </a:extLst>
          </p:cNvPr>
          <p:cNvSpPr>
            <a:spLocks noGrp="1"/>
          </p:cNvSpPr>
          <p:nvPr>
            <p:ph idx="1"/>
          </p:nvPr>
        </p:nvSpPr>
        <p:spPr>
          <a:xfrm>
            <a:off x="551146" y="1678488"/>
            <a:ext cx="5386192"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2">
            <a:extLst>
              <a:ext uri="{FF2B5EF4-FFF2-40B4-BE49-F238E27FC236}">
                <a16:creationId xmlns:a16="http://schemas.microsoft.com/office/drawing/2014/main" id="{D5478D2C-E60A-656E-D55F-224A2F07F861}"/>
              </a:ext>
            </a:extLst>
          </p:cNvPr>
          <p:cNvSpPr>
            <a:spLocks noGrp="1"/>
          </p:cNvSpPr>
          <p:nvPr>
            <p:ph idx="10"/>
          </p:nvPr>
        </p:nvSpPr>
        <p:spPr>
          <a:xfrm>
            <a:off x="6125228" y="1678488"/>
            <a:ext cx="5386192"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87588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dirty="0"/>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6172199" y="538619"/>
            <a:ext cx="5468655" cy="5651044"/>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634241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dirty="0"/>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551145" y="1716065"/>
            <a:ext cx="3485368" cy="4473597"/>
          </a:xfrm>
        </p:spPr>
        <p:txBody>
          <a:bodyPr/>
          <a:lstStyle>
            <a:lvl5pPr marL="1828800" indent="0">
              <a:buNone/>
              <a:defRPr/>
            </a:lvl5pPr>
          </a:lstStyle>
          <a:p>
            <a:pPr lvl="0"/>
            <a:r>
              <a:rPr lang="en-GB"/>
              <a:t>Click to edit Master text styles</a:t>
            </a:r>
          </a:p>
        </p:txBody>
      </p:sp>
      <p:sp>
        <p:nvSpPr>
          <p:cNvPr id="3" name="Content Placeholder 5">
            <a:extLst>
              <a:ext uri="{FF2B5EF4-FFF2-40B4-BE49-F238E27FC236}">
                <a16:creationId xmlns:a16="http://schemas.microsoft.com/office/drawing/2014/main" id="{5D4B798D-A4C8-D8D8-3420-B6DC2A443D1E}"/>
              </a:ext>
            </a:extLst>
          </p:cNvPr>
          <p:cNvSpPr>
            <a:spLocks noGrp="1"/>
          </p:cNvSpPr>
          <p:nvPr>
            <p:ph sz="quarter" idx="10"/>
          </p:nvPr>
        </p:nvSpPr>
        <p:spPr>
          <a:xfrm>
            <a:off x="4353316" y="1716065"/>
            <a:ext cx="3485368" cy="4473597"/>
          </a:xfrm>
        </p:spPr>
        <p:txBody>
          <a:bodyPr/>
          <a:lstStyle>
            <a:lvl5pPr marL="1828800" indent="0">
              <a:buNone/>
              <a:defRPr/>
            </a:lvl5pPr>
          </a:lstStyle>
          <a:p>
            <a:pPr lvl="0"/>
            <a:r>
              <a:rPr lang="en-GB"/>
              <a:t>Click to edit Master text styles</a:t>
            </a:r>
          </a:p>
        </p:txBody>
      </p:sp>
      <p:sp>
        <p:nvSpPr>
          <p:cNvPr id="4" name="Content Placeholder 5">
            <a:extLst>
              <a:ext uri="{FF2B5EF4-FFF2-40B4-BE49-F238E27FC236}">
                <a16:creationId xmlns:a16="http://schemas.microsoft.com/office/drawing/2014/main" id="{0F15EE19-55FC-39EF-3F24-108345EB3EC5}"/>
              </a:ext>
            </a:extLst>
          </p:cNvPr>
          <p:cNvSpPr>
            <a:spLocks noGrp="1"/>
          </p:cNvSpPr>
          <p:nvPr>
            <p:ph sz="quarter" idx="11"/>
          </p:nvPr>
        </p:nvSpPr>
        <p:spPr>
          <a:xfrm>
            <a:off x="8155487" y="1716065"/>
            <a:ext cx="3485368" cy="4473597"/>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3539712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dirty="0"/>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6172199" y="538619"/>
            <a:ext cx="5468655" cy="5651044"/>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3593980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5" name="Picture 4" descr="A close-up of various symbols&#10;&#10;Description automatically generated">
            <a:extLst>
              <a:ext uri="{FF2B5EF4-FFF2-40B4-BE49-F238E27FC236}">
                <a16:creationId xmlns:a16="http://schemas.microsoft.com/office/drawing/2014/main" id="{502CAB82-8783-3F60-4083-CDDFBE47BAF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dirty="0"/>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58913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47A5A-972F-1ABC-B0EC-B693F249C486}"/>
              </a:ext>
            </a:extLst>
          </p:cNvPr>
          <p:cNvSpPr>
            <a:spLocks noGrp="1"/>
          </p:cNvSpPr>
          <p:nvPr>
            <p:ph type="title"/>
          </p:nvPr>
        </p:nvSpPr>
        <p:spPr/>
        <p:txBody>
          <a:bodyPr/>
          <a:lstStyle/>
          <a:p>
            <a:r>
              <a:rPr lang="en-GB"/>
              <a:t>Click to edit Master title style</a:t>
            </a:r>
            <a:endParaRPr lang="en-US"/>
          </a:p>
        </p:txBody>
      </p:sp>
      <p:pic>
        <p:nvPicPr>
          <p:cNvPr id="3" name="Picture 2">
            <a:extLst>
              <a:ext uri="{FF2B5EF4-FFF2-40B4-BE49-F238E27FC236}">
                <a16:creationId xmlns:a16="http://schemas.microsoft.com/office/drawing/2014/main" id="{0C4F9266-4CC8-F7F3-76E1-4CD39D0B4E38}"/>
              </a:ext>
            </a:extLst>
          </p:cNvPr>
          <p:cNvPicPr>
            <a:picLocks noChangeAspect="1"/>
          </p:cNvPicPr>
          <p:nvPr userDrawn="1"/>
        </p:nvPicPr>
        <p:blipFill>
          <a:blip r:embed="rId2"/>
          <a:stretch>
            <a:fillRect/>
          </a:stretch>
        </p:blipFill>
        <p:spPr>
          <a:xfrm>
            <a:off x="5890394" y="1404677"/>
            <a:ext cx="1366703" cy="1611486"/>
          </a:xfrm>
          <a:prstGeom prst="rect">
            <a:avLst/>
          </a:prstGeom>
        </p:spPr>
      </p:pic>
      <p:pic>
        <p:nvPicPr>
          <p:cNvPr id="4" name="Picture 3">
            <a:extLst>
              <a:ext uri="{FF2B5EF4-FFF2-40B4-BE49-F238E27FC236}">
                <a16:creationId xmlns:a16="http://schemas.microsoft.com/office/drawing/2014/main" id="{9DAAFE89-79E8-5400-4AA0-5EF4F7E32A93}"/>
              </a:ext>
            </a:extLst>
          </p:cNvPr>
          <p:cNvPicPr>
            <a:picLocks noChangeAspect="1"/>
          </p:cNvPicPr>
          <p:nvPr userDrawn="1"/>
        </p:nvPicPr>
        <p:blipFill>
          <a:blip r:embed="rId3"/>
          <a:stretch>
            <a:fillRect/>
          </a:stretch>
        </p:blipFill>
        <p:spPr>
          <a:xfrm>
            <a:off x="7032279" y="3133113"/>
            <a:ext cx="1748089" cy="1613043"/>
          </a:xfrm>
          <a:prstGeom prst="rect">
            <a:avLst/>
          </a:prstGeom>
        </p:spPr>
      </p:pic>
      <p:pic>
        <p:nvPicPr>
          <p:cNvPr id="5" name="Picture 4">
            <a:extLst>
              <a:ext uri="{FF2B5EF4-FFF2-40B4-BE49-F238E27FC236}">
                <a16:creationId xmlns:a16="http://schemas.microsoft.com/office/drawing/2014/main" id="{575F2D87-BCF9-38B8-EBED-20AA26256DEA}"/>
              </a:ext>
            </a:extLst>
          </p:cNvPr>
          <p:cNvPicPr>
            <a:picLocks noChangeAspect="1"/>
          </p:cNvPicPr>
          <p:nvPr userDrawn="1"/>
        </p:nvPicPr>
        <p:blipFill>
          <a:blip r:embed="rId4"/>
          <a:stretch>
            <a:fillRect/>
          </a:stretch>
        </p:blipFill>
        <p:spPr>
          <a:xfrm>
            <a:off x="9266661" y="3132256"/>
            <a:ext cx="2010301" cy="1704386"/>
          </a:xfrm>
          <a:prstGeom prst="rect">
            <a:avLst/>
          </a:prstGeom>
        </p:spPr>
      </p:pic>
      <p:pic>
        <p:nvPicPr>
          <p:cNvPr id="6" name="Picture 5">
            <a:extLst>
              <a:ext uri="{FF2B5EF4-FFF2-40B4-BE49-F238E27FC236}">
                <a16:creationId xmlns:a16="http://schemas.microsoft.com/office/drawing/2014/main" id="{F391519F-AFC7-24C6-6C2F-05DCB1E31B39}"/>
              </a:ext>
            </a:extLst>
          </p:cNvPr>
          <p:cNvPicPr>
            <a:picLocks noChangeAspect="1"/>
          </p:cNvPicPr>
          <p:nvPr userDrawn="1"/>
        </p:nvPicPr>
        <p:blipFill>
          <a:blip r:embed="rId5"/>
          <a:stretch>
            <a:fillRect/>
          </a:stretch>
        </p:blipFill>
        <p:spPr>
          <a:xfrm>
            <a:off x="9603775" y="5107858"/>
            <a:ext cx="2080225" cy="1267364"/>
          </a:xfrm>
          <a:prstGeom prst="rect">
            <a:avLst/>
          </a:prstGeom>
        </p:spPr>
      </p:pic>
      <p:pic>
        <p:nvPicPr>
          <p:cNvPr id="7" name="Picture 6">
            <a:extLst>
              <a:ext uri="{FF2B5EF4-FFF2-40B4-BE49-F238E27FC236}">
                <a16:creationId xmlns:a16="http://schemas.microsoft.com/office/drawing/2014/main" id="{F4F52B7C-0175-26F6-39D6-069F731945D1}"/>
              </a:ext>
            </a:extLst>
          </p:cNvPr>
          <p:cNvPicPr>
            <a:picLocks noChangeAspect="1"/>
          </p:cNvPicPr>
          <p:nvPr userDrawn="1"/>
        </p:nvPicPr>
        <p:blipFill>
          <a:blip r:embed="rId6"/>
          <a:stretch>
            <a:fillRect/>
          </a:stretch>
        </p:blipFill>
        <p:spPr>
          <a:xfrm rot="5400000">
            <a:off x="7808969" y="1388707"/>
            <a:ext cx="1242933" cy="1701733"/>
          </a:xfrm>
          <a:prstGeom prst="rect">
            <a:avLst/>
          </a:prstGeom>
        </p:spPr>
      </p:pic>
      <p:pic>
        <p:nvPicPr>
          <p:cNvPr id="8" name="Picture 7">
            <a:extLst>
              <a:ext uri="{FF2B5EF4-FFF2-40B4-BE49-F238E27FC236}">
                <a16:creationId xmlns:a16="http://schemas.microsoft.com/office/drawing/2014/main" id="{3AE9F64D-FEAD-F082-2796-EC2B22D19B84}"/>
              </a:ext>
            </a:extLst>
          </p:cNvPr>
          <p:cNvPicPr>
            <a:picLocks noChangeAspect="1"/>
          </p:cNvPicPr>
          <p:nvPr userDrawn="1"/>
        </p:nvPicPr>
        <p:blipFill>
          <a:blip r:embed="rId7"/>
          <a:stretch>
            <a:fillRect/>
          </a:stretch>
        </p:blipFill>
        <p:spPr>
          <a:xfrm>
            <a:off x="7392200" y="5105740"/>
            <a:ext cx="2076472" cy="1267364"/>
          </a:xfrm>
          <a:prstGeom prst="rect">
            <a:avLst/>
          </a:prstGeom>
        </p:spPr>
      </p:pic>
      <p:pic>
        <p:nvPicPr>
          <p:cNvPr id="9" name="Picture 8">
            <a:extLst>
              <a:ext uri="{FF2B5EF4-FFF2-40B4-BE49-F238E27FC236}">
                <a16:creationId xmlns:a16="http://schemas.microsoft.com/office/drawing/2014/main" id="{A570D825-D775-4779-BDEE-0A20DD4CFADF}"/>
              </a:ext>
            </a:extLst>
          </p:cNvPr>
          <p:cNvPicPr>
            <a:picLocks noChangeAspect="1"/>
          </p:cNvPicPr>
          <p:nvPr userDrawn="1"/>
        </p:nvPicPr>
        <p:blipFill>
          <a:blip r:embed="rId8"/>
          <a:stretch>
            <a:fillRect/>
          </a:stretch>
        </p:blipFill>
        <p:spPr>
          <a:xfrm>
            <a:off x="4969989" y="3052355"/>
            <a:ext cx="1575997" cy="1591757"/>
          </a:xfrm>
          <a:prstGeom prst="rect">
            <a:avLst/>
          </a:prstGeom>
        </p:spPr>
      </p:pic>
      <p:pic>
        <p:nvPicPr>
          <p:cNvPr id="10" name="Picture 9">
            <a:extLst>
              <a:ext uri="{FF2B5EF4-FFF2-40B4-BE49-F238E27FC236}">
                <a16:creationId xmlns:a16="http://schemas.microsoft.com/office/drawing/2014/main" id="{B3D1222E-936F-B89A-6A8E-555F4EBCF530}"/>
              </a:ext>
            </a:extLst>
          </p:cNvPr>
          <p:cNvPicPr>
            <a:picLocks noChangeAspect="1"/>
          </p:cNvPicPr>
          <p:nvPr userDrawn="1"/>
        </p:nvPicPr>
        <p:blipFill>
          <a:blip r:embed="rId9"/>
          <a:stretch>
            <a:fillRect/>
          </a:stretch>
        </p:blipFill>
        <p:spPr>
          <a:xfrm>
            <a:off x="9673699" y="1685317"/>
            <a:ext cx="2167629" cy="1179959"/>
          </a:xfrm>
          <a:prstGeom prst="rect">
            <a:avLst/>
          </a:prstGeom>
        </p:spPr>
      </p:pic>
      <p:pic>
        <p:nvPicPr>
          <p:cNvPr id="11" name="Picture 10">
            <a:extLst>
              <a:ext uri="{FF2B5EF4-FFF2-40B4-BE49-F238E27FC236}">
                <a16:creationId xmlns:a16="http://schemas.microsoft.com/office/drawing/2014/main" id="{26A310F5-8634-EEC6-27BD-2C2396546CF7}"/>
              </a:ext>
            </a:extLst>
          </p:cNvPr>
          <p:cNvPicPr>
            <a:picLocks noChangeAspect="1"/>
          </p:cNvPicPr>
          <p:nvPr userDrawn="1"/>
        </p:nvPicPr>
        <p:blipFill>
          <a:blip r:embed="rId10"/>
          <a:stretch>
            <a:fillRect/>
          </a:stretch>
        </p:blipFill>
        <p:spPr>
          <a:xfrm>
            <a:off x="3928823" y="1498139"/>
            <a:ext cx="1551720" cy="1478179"/>
          </a:xfrm>
          <a:prstGeom prst="rect">
            <a:avLst/>
          </a:prstGeom>
        </p:spPr>
      </p:pic>
      <p:pic>
        <p:nvPicPr>
          <p:cNvPr id="12" name="Picture 11">
            <a:extLst>
              <a:ext uri="{FF2B5EF4-FFF2-40B4-BE49-F238E27FC236}">
                <a16:creationId xmlns:a16="http://schemas.microsoft.com/office/drawing/2014/main" id="{459F8DEB-593E-FD8F-5A05-34DB640B8D89}"/>
              </a:ext>
            </a:extLst>
          </p:cNvPr>
          <p:cNvPicPr>
            <a:picLocks noChangeAspect="1"/>
          </p:cNvPicPr>
          <p:nvPr userDrawn="1"/>
        </p:nvPicPr>
        <p:blipFill>
          <a:blip r:embed="rId11"/>
          <a:stretch>
            <a:fillRect/>
          </a:stretch>
        </p:blipFill>
        <p:spPr>
          <a:xfrm>
            <a:off x="5834875" y="4843833"/>
            <a:ext cx="1422222" cy="1529271"/>
          </a:xfrm>
          <a:prstGeom prst="rect">
            <a:avLst/>
          </a:prstGeom>
        </p:spPr>
      </p:pic>
      <p:pic>
        <p:nvPicPr>
          <p:cNvPr id="13" name="Picture 12">
            <a:extLst>
              <a:ext uri="{FF2B5EF4-FFF2-40B4-BE49-F238E27FC236}">
                <a16:creationId xmlns:a16="http://schemas.microsoft.com/office/drawing/2014/main" id="{EC6199A8-53E8-2FCD-0581-BD76DFDB82EE}"/>
              </a:ext>
            </a:extLst>
          </p:cNvPr>
          <p:cNvPicPr>
            <a:picLocks noChangeAspect="1"/>
          </p:cNvPicPr>
          <p:nvPr userDrawn="1"/>
        </p:nvPicPr>
        <p:blipFill>
          <a:blip r:embed="rId12"/>
          <a:stretch>
            <a:fillRect/>
          </a:stretch>
        </p:blipFill>
        <p:spPr>
          <a:xfrm>
            <a:off x="2642482" y="3351925"/>
            <a:ext cx="1841214" cy="1161289"/>
          </a:xfrm>
          <a:prstGeom prst="rect">
            <a:avLst/>
          </a:prstGeom>
        </p:spPr>
      </p:pic>
      <p:pic>
        <p:nvPicPr>
          <p:cNvPr id="14" name="Picture 13">
            <a:extLst>
              <a:ext uri="{FF2B5EF4-FFF2-40B4-BE49-F238E27FC236}">
                <a16:creationId xmlns:a16="http://schemas.microsoft.com/office/drawing/2014/main" id="{762CC330-C17C-A869-160C-CB8E07A4552D}"/>
              </a:ext>
            </a:extLst>
          </p:cNvPr>
          <p:cNvPicPr>
            <a:picLocks noChangeAspect="1"/>
          </p:cNvPicPr>
          <p:nvPr userDrawn="1"/>
        </p:nvPicPr>
        <p:blipFill>
          <a:blip r:embed="rId13"/>
          <a:stretch>
            <a:fillRect/>
          </a:stretch>
        </p:blipFill>
        <p:spPr>
          <a:xfrm>
            <a:off x="3904546" y="4770492"/>
            <a:ext cx="1575997" cy="1610711"/>
          </a:xfrm>
          <a:prstGeom prst="rect">
            <a:avLst/>
          </a:prstGeom>
        </p:spPr>
      </p:pic>
      <p:pic>
        <p:nvPicPr>
          <p:cNvPr id="16" name="Picture 15">
            <a:extLst>
              <a:ext uri="{FF2B5EF4-FFF2-40B4-BE49-F238E27FC236}">
                <a16:creationId xmlns:a16="http://schemas.microsoft.com/office/drawing/2014/main" id="{0812A81E-437E-0F59-1DCD-ED5ECC8027AF}"/>
              </a:ext>
            </a:extLst>
          </p:cNvPr>
          <p:cNvPicPr>
            <a:picLocks noChangeAspect="1"/>
          </p:cNvPicPr>
          <p:nvPr userDrawn="1"/>
        </p:nvPicPr>
        <p:blipFill>
          <a:blip r:embed="rId14"/>
          <a:stretch>
            <a:fillRect/>
          </a:stretch>
        </p:blipFill>
        <p:spPr>
          <a:xfrm>
            <a:off x="551145" y="1464056"/>
            <a:ext cx="1094775" cy="1412195"/>
          </a:xfrm>
          <a:prstGeom prst="rect">
            <a:avLst/>
          </a:prstGeom>
        </p:spPr>
      </p:pic>
      <p:pic>
        <p:nvPicPr>
          <p:cNvPr id="17" name="Picture 16">
            <a:extLst>
              <a:ext uri="{FF2B5EF4-FFF2-40B4-BE49-F238E27FC236}">
                <a16:creationId xmlns:a16="http://schemas.microsoft.com/office/drawing/2014/main" id="{5E5A4346-A694-54B1-F68F-357813BE528A}"/>
              </a:ext>
            </a:extLst>
          </p:cNvPr>
          <p:cNvPicPr>
            <a:picLocks noChangeAspect="1"/>
          </p:cNvPicPr>
          <p:nvPr userDrawn="1"/>
        </p:nvPicPr>
        <p:blipFill>
          <a:blip r:embed="rId15"/>
          <a:stretch>
            <a:fillRect/>
          </a:stretch>
        </p:blipFill>
        <p:spPr>
          <a:xfrm>
            <a:off x="508000" y="3429000"/>
            <a:ext cx="1865102" cy="1161290"/>
          </a:xfrm>
          <a:prstGeom prst="rect">
            <a:avLst/>
          </a:prstGeom>
        </p:spPr>
      </p:pic>
      <p:pic>
        <p:nvPicPr>
          <p:cNvPr id="18" name="Picture 17">
            <a:extLst>
              <a:ext uri="{FF2B5EF4-FFF2-40B4-BE49-F238E27FC236}">
                <a16:creationId xmlns:a16="http://schemas.microsoft.com/office/drawing/2014/main" id="{8F4812F3-DFBA-066E-0CB6-D05777A04694}"/>
              </a:ext>
            </a:extLst>
          </p:cNvPr>
          <p:cNvPicPr>
            <a:picLocks noChangeAspect="1"/>
          </p:cNvPicPr>
          <p:nvPr userDrawn="1"/>
        </p:nvPicPr>
        <p:blipFill>
          <a:blip r:embed="rId16"/>
          <a:stretch>
            <a:fillRect/>
          </a:stretch>
        </p:blipFill>
        <p:spPr>
          <a:xfrm>
            <a:off x="2294552" y="1549025"/>
            <a:ext cx="952897" cy="1376406"/>
          </a:xfrm>
          <a:prstGeom prst="rect">
            <a:avLst/>
          </a:prstGeom>
        </p:spPr>
      </p:pic>
    </p:spTree>
    <p:extLst>
      <p:ext uri="{BB962C8B-B14F-4D97-AF65-F5344CB8AC3E}">
        <p14:creationId xmlns:p14="http://schemas.microsoft.com/office/powerpoint/2010/main" val="2180314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47A5A-972F-1ABC-B0EC-B693F249C486}"/>
              </a:ext>
            </a:extLst>
          </p:cNvPr>
          <p:cNvSpPr>
            <a:spLocks noGrp="1"/>
          </p:cNvSpPr>
          <p:nvPr>
            <p:ph type="title"/>
          </p:nvPr>
        </p:nvSpPr>
        <p:spPr/>
        <p:txBody>
          <a:bodyPr/>
          <a:lstStyle/>
          <a:p>
            <a:r>
              <a:rPr lang="en-GB"/>
              <a:t>Click to edit Master title style</a:t>
            </a:r>
            <a:endParaRPr lang="en-US"/>
          </a:p>
        </p:txBody>
      </p:sp>
      <p:pic>
        <p:nvPicPr>
          <p:cNvPr id="19" name="Picture 18">
            <a:extLst>
              <a:ext uri="{FF2B5EF4-FFF2-40B4-BE49-F238E27FC236}">
                <a16:creationId xmlns:a16="http://schemas.microsoft.com/office/drawing/2014/main" id="{4C5061F9-176A-DF1D-E0D7-2E801A754EAC}"/>
              </a:ext>
            </a:extLst>
          </p:cNvPr>
          <p:cNvPicPr>
            <a:picLocks noChangeAspect="1"/>
          </p:cNvPicPr>
          <p:nvPr userDrawn="1"/>
        </p:nvPicPr>
        <p:blipFill>
          <a:blip r:embed="rId2"/>
          <a:stretch>
            <a:fillRect/>
          </a:stretch>
        </p:blipFill>
        <p:spPr>
          <a:xfrm>
            <a:off x="551145" y="1509124"/>
            <a:ext cx="1468374" cy="1468374"/>
          </a:xfrm>
          <a:prstGeom prst="rect">
            <a:avLst/>
          </a:prstGeom>
        </p:spPr>
      </p:pic>
      <p:pic>
        <p:nvPicPr>
          <p:cNvPr id="20" name="Picture 19">
            <a:extLst>
              <a:ext uri="{FF2B5EF4-FFF2-40B4-BE49-F238E27FC236}">
                <a16:creationId xmlns:a16="http://schemas.microsoft.com/office/drawing/2014/main" id="{D8ACD425-0E16-B261-46D2-3A55FA92AAEB}"/>
              </a:ext>
            </a:extLst>
          </p:cNvPr>
          <p:cNvPicPr>
            <a:picLocks noChangeAspect="1"/>
          </p:cNvPicPr>
          <p:nvPr userDrawn="1"/>
        </p:nvPicPr>
        <p:blipFill>
          <a:blip r:embed="rId3"/>
          <a:stretch>
            <a:fillRect/>
          </a:stretch>
        </p:blipFill>
        <p:spPr>
          <a:xfrm>
            <a:off x="2291588" y="1509124"/>
            <a:ext cx="1000252" cy="1485449"/>
          </a:xfrm>
          <a:prstGeom prst="rect">
            <a:avLst/>
          </a:prstGeom>
        </p:spPr>
      </p:pic>
      <p:pic>
        <p:nvPicPr>
          <p:cNvPr id="21" name="Picture 20">
            <a:extLst>
              <a:ext uri="{FF2B5EF4-FFF2-40B4-BE49-F238E27FC236}">
                <a16:creationId xmlns:a16="http://schemas.microsoft.com/office/drawing/2014/main" id="{E853E96F-6985-14A9-7827-0F0B3A73509D}"/>
              </a:ext>
            </a:extLst>
          </p:cNvPr>
          <p:cNvPicPr>
            <a:picLocks noChangeAspect="1"/>
          </p:cNvPicPr>
          <p:nvPr userDrawn="1"/>
        </p:nvPicPr>
        <p:blipFill>
          <a:blip r:embed="rId4"/>
          <a:stretch>
            <a:fillRect/>
          </a:stretch>
        </p:blipFill>
        <p:spPr>
          <a:xfrm>
            <a:off x="3498596" y="1509124"/>
            <a:ext cx="1077468" cy="1529739"/>
          </a:xfrm>
          <a:prstGeom prst="rect">
            <a:avLst/>
          </a:prstGeom>
        </p:spPr>
      </p:pic>
      <p:pic>
        <p:nvPicPr>
          <p:cNvPr id="22" name="Picture 21">
            <a:extLst>
              <a:ext uri="{FF2B5EF4-FFF2-40B4-BE49-F238E27FC236}">
                <a16:creationId xmlns:a16="http://schemas.microsoft.com/office/drawing/2014/main" id="{B0C0CF93-630A-AB1B-BF09-475ACA0DE2B5}"/>
              </a:ext>
            </a:extLst>
          </p:cNvPr>
          <p:cNvPicPr>
            <a:picLocks noChangeAspect="1"/>
          </p:cNvPicPr>
          <p:nvPr userDrawn="1"/>
        </p:nvPicPr>
        <p:blipFill>
          <a:blip r:embed="rId5"/>
          <a:stretch>
            <a:fillRect/>
          </a:stretch>
        </p:blipFill>
        <p:spPr>
          <a:xfrm>
            <a:off x="4867656" y="1509124"/>
            <a:ext cx="2085950" cy="1485449"/>
          </a:xfrm>
          <a:prstGeom prst="rect">
            <a:avLst/>
          </a:prstGeom>
        </p:spPr>
      </p:pic>
      <p:pic>
        <p:nvPicPr>
          <p:cNvPr id="23" name="Picture 22">
            <a:extLst>
              <a:ext uri="{FF2B5EF4-FFF2-40B4-BE49-F238E27FC236}">
                <a16:creationId xmlns:a16="http://schemas.microsoft.com/office/drawing/2014/main" id="{4C477F20-57FD-6837-AE1D-C8CA6C5F377A}"/>
              </a:ext>
            </a:extLst>
          </p:cNvPr>
          <p:cNvPicPr>
            <a:picLocks noChangeAspect="1"/>
          </p:cNvPicPr>
          <p:nvPr userDrawn="1"/>
        </p:nvPicPr>
        <p:blipFill>
          <a:blip r:embed="rId6"/>
          <a:stretch>
            <a:fillRect/>
          </a:stretch>
        </p:blipFill>
        <p:spPr>
          <a:xfrm>
            <a:off x="551145" y="3296648"/>
            <a:ext cx="1974486" cy="545194"/>
          </a:xfrm>
          <a:prstGeom prst="rect">
            <a:avLst/>
          </a:prstGeom>
        </p:spPr>
      </p:pic>
      <p:pic>
        <p:nvPicPr>
          <p:cNvPr id="24" name="Picture 23">
            <a:extLst>
              <a:ext uri="{FF2B5EF4-FFF2-40B4-BE49-F238E27FC236}">
                <a16:creationId xmlns:a16="http://schemas.microsoft.com/office/drawing/2014/main" id="{36320EEA-76E9-95ED-0856-F3064E64FC31}"/>
              </a:ext>
            </a:extLst>
          </p:cNvPr>
          <p:cNvPicPr>
            <a:picLocks noChangeAspect="1"/>
          </p:cNvPicPr>
          <p:nvPr userDrawn="1"/>
        </p:nvPicPr>
        <p:blipFill>
          <a:blip r:embed="rId7"/>
          <a:stretch>
            <a:fillRect/>
          </a:stretch>
        </p:blipFill>
        <p:spPr>
          <a:xfrm>
            <a:off x="2791714" y="3230886"/>
            <a:ext cx="1261149" cy="1393437"/>
          </a:xfrm>
          <a:prstGeom prst="rect">
            <a:avLst/>
          </a:prstGeom>
        </p:spPr>
      </p:pic>
      <p:pic>
        <p:nvPicPr>
          <p:cNvPr id="25" name="Picture 24">
            <a:extLst>
              <a:ext uri="{FF2B5EF4-FFF2-40B4-BE49-F238E27FC236}">
                <a16:creationId xmlns:a16="http://schemas.microsoft.com/office/drawing/2014/main" id="{8E5C920A-729B-AEDB-1BD4-41C8D6475DA6}"/>
              </a:ext>
            </a:extLst>
          </p:cNvPr>
          <p:cNvPicPr>
            <a:picLocks noChangeAspect="1"/>
          </p:cNvPicPr>
          <p:nvPr userDrawn="1"/>
        </p:nvPicPr>
        <p:blipFill>
          <a:blip r:embed="rId8"/>
          <a:stretch>
            <a:fillRect/>
          </a:stretch>
        </p:blipFill>
        <p:spPr>
          <a:xfrm>
            <a:off x="551145" y="4143917"/>
            <a:ext cx="1974486" cy="1142596"/>
          </a:xfrm>
          <a:prstGeom prst="rect">
            <a:avLst/>
          </a:prstGeom>
        </p:spPr>
      </p:pic>
      <p:pic>
        <p:nvPicPr>
          <p:cNvPr id="26" name="Picture 25">
            <a:extLst>
              <a:ext uri="{FF2B5EF4-FFF2-40B4-BE49-F238E27FC236}">
                <a16:creationId xmlns:a16="http://schemas.microsoft.com/office/drawing/2014/main" id="{47F27E8A-A109-7B1F-4D13-5089B0FA726D}"/>
              </a:ext>
            </a:extLst>
          </p:cNvPr>
          <p:cNvPicPr>
            <a:picLocks noChangeAspect="1"/>
          </p:cNvPicPr>
          <p:nvPr userDrawn="1"/>
        </p:nvPicPr>
        <p:blipFill>
          <a:blip r:embed="rId9"/>
          <a:stretch>
            <a:fillRect/>
          </a:stretch>
        </p:blipFill>
        <p:spPr>
          <a:xfrm>
            <a:off x="2780559" y="4860636"/>
            <a:ext cx="1555768" cy="919317"/>
          </a:xfrm>
          <a:prstGeom prst="rect">
            <a:avLst/>
          </a:prstGeom>
        </p:spPr>
      </p:pic>
      <p:pic>
        <p:nvPicPr>
          <p:cNvPr id="28" name="Picture 27">
            <a:extLst>
              <a:ext uri="{FF2B5EF4-FFF2-40B4-BE49-F238E27FC236}">
                <a16:creationId xmlns:a16="http://schemas.microsoft.com/office/drawing/2014/main" id="{99463D56-CDAE-B792-6DF5-EB535C2F6DB7}"/>
              </a:ext>
            </a:extLst>
          </p:cNvPr>
          <p:cNvPicPr>
            <a:picLocks noChangeAspect="1"/>
          </p:cNvPicPr>
          <p:nvPr userDrawn="1"/>
        </p:nvPicPr>
        <p:blipFill>
          <a:blip r:embed="rId10"/>
          <a:stretch>
            <a:fillRect/>
          </a:stretch>
        </p:blipFill>
        <p:spPr>
          <a:xfrm>
            <a:off x="4336327" y="3296648"/>
            <a:ext cx="1540287" cy="1561102"/>
          </a:xfrm>
          <a:prstGeom prst="rect">
            <a:avLst/>
          </a:prstGeom>
        </p:spPr>
      </p:pic>
      <p:pic>
        <p:nvPicPr>
          <p:cNvPr id="29" name="Picture 28">
            <a:extLst>
              <a:ext uri="{FF2B5EF4-FFF2-40B4-BE49-F238E27FC236}">
                <a16:creationId xmlns:a16="http://schemas.microsoft.com/office/drawing/2014/main" id="{E1558F52-5C24-E47C-2DFC-AAAE86D1222F}"/>
              </a:ext>
            </a:extLst>
          </p:cNvPr>
          <p:cNvPicPr>
            <a:picLocks noChangeAspect="1"/>
          </p:cNvPicPr>
          <p:nvPr userDrawn="1"/>
        </p:nvPicPr>
        <p:blipFill>
          <a:blip r:embed="rId11"/>
          <a:stretch>
            <a:fillRect/>
          </a:stretch>
        </p:blipFill>
        <p:spPr>
          <a:xfrm>
            <a:off x="9885824" y="3674442"/>
            <a:ext cx="1768584" cy="1501067"/>
          </a:xfrm>
          <a:prstGeom prst="rect">
            <a:avLst/>
          </a:prstGeom>
        </p:spPr>
      </p:pic>
      <p:pic>
        <p:nvPicPr>
          <p:cNvPr id="30" name="Picture 29">
            <a:extLst>
              <a:ext uri="{FF2B5EF4-FFF2-40B4-BE49-F238E27FC236}">
                <a16:creationId xmlns:a16="http://schemas.microsoft.com/office/drawing/2014/main" id="{3FB1DBBF-122E-31F4-C708-8F8A9656F6CA}"/>
              </a:ext>
            </a:extLst>
          </p:cNvPr>
          <p:cNvPicPr>
            <a:picLocks noChangeAspect="1"/>
          </p:cNvPicPr>
          <p:nvPr userDrawn="1"/>
        </p:nvPicPr>
        <p:blipFill>
          <a:blip r:embed="rId12"/>
          <a:stretch>
            <a:fillRect/>
          </a:stretch>
        </p:blipFill>
        <p:spPr>
          <a:xfrm>
            <a:off x="6015176" y="3230886"/>
            <a:ext cx="694129" cy="1626864"/>
          </a:xfrm>
          <a:prstGeom prst="rect">
            <a:avLst/>
          </a:prstGeom>
        </p:spPr>
      </p:pic>
      <p:pic>
        <p:nvPicPr>
          <p:cNvPr id="31" name="Picture 30">
            <a:extLst>
              <a:ext uri="{FF2B5EF4-FFF2-40B4-BE49-F238E27FC236}">
                <a16:creationId xmlns:a16="http://schemas.microsoft.com/office/drawing/2014/main" id="{4ADE4F33-B499-2514-9B6C-A264A6B16961}"/>
              </a:ext>
            </a:extLst>
          </p:cNvPr>
          <p:cNvPicPr>
            <a:picLocks noChangeAspect="1"/>
          </p:cNvPicPr>
          <p:nvPr userDrawn="1"/>
        </p:nvPicPr>
        <p:blipFill>
          <a:blip r:embed="rId13"/>
          <a:stretch>
            <a:fillRect/>
          </a:stretch>
        </p:blipFill>
        <p:spPr>
          <a:xfrm>
            <a:off x="7027013" y="1530201"/>
            <a:ext cx="2024627" cy="824848"/>
          </a:xfrm>
          <a:prstGeom prst="rect">
            <a:avLst/>
          </a:prstGeom>
        </p:spPr>
      </p:pic>
      <p:pic>
        <p:nvPicPr>
          <p:cNvPr id="32" name="Picture 31">
            <a:extLst>
              <a:ext uri="{FF2B5EF4-FFF2-40B4-BE49-F238E27FC236}">
                <a16:creationId xmlns:a16="http://schemas.microsoft.com/office/drawing/2014/main" id="{1DD8E859-4B42-8280-3D31-DEE36E8EC8E9}"/>
              </a:ext>
            </a:extLst>
          </p:cNvPr>
          <p:cNvPicPr>
            <a:picLocks noChangeAspect="1"/>
          </p:cNvPicPr>
          <p:nvPr userDrawn="1"/>
        </p:nvPicPr>
        <p:blipFill>
          <a:blip r:embed="rId14"/>
          <a:stretch>
            <a:fillRect/>
          </a:stretch>
        </p:blipFill>
        <p:spPr>
          <a:xfrm>
            <a:off x="7092168" y="2518203"/>
            <a:ext cx="2046137" cy="1029669"/>
          </a:xfrm>
          <a:prstGeom prst="rect">
            <a:avLst/>
          </a:prstGeom>
        </p:spPr>
      </p:pic>
      <p:pic>
        <p:nvPicPr>
          <p:cNvPr id="33" name="Picture 32">
            <a:extLst>
              <a:ext uri="{FF2B5EF4-FFF2-40B4-BE49-F238E27FC236}">
                <a16:creationId xmlns:a16="http://schemas.microsoft.com/office/drawing/2014/main" id="{99529386-6FE9-2169-FFE3-57491F7FE0BD}"/>
              </a:ext>
            </a:extLst>
          </p:cNvPr>
          <p:cNvPicPr>
            <a:picLocks noChangeAspect="1"/>
          </p:cNvPicPr>
          <p:nvPr userDrawn="1"/>
        </p:nvPicPr>
        <p:blipFill>
          <a:blip r:embed="rId15"/>
          <a:stretch>
            <a:fillRect/>
          </a:stretch>
        </p:blipFill>
        <p:spPr>
          <a:xfrm>
            <a:off x="10550630" y="5327810"/>
            <a:ext cx="1202817" cy="1195527"/>
          </a:xfrm>
          <a:prstGeom prst="rect">
            <a:avLst/>
          </a:prstGeom>
        </p:spPr>
      </p:pic>
      <p:pic>
        <p:nvPicPr>
          <p:cNvPr id="34" name="Picture 33">
            <a:extLst>
              <a:ext uri="{FF2B5EF4-FFF2-40B4-BE49-F238E27FC236}">
                <a16:creationId xmlns:a16="http://schemas.microsoft.com/office/drawing/2014/main" id="{7D93C342-B7CF-DDC3-48BE-2B9F5D5DFF91}"/>
              </a:ext>
            </a:extLst>
          </p:cNvPr>
          <p:cNvPicPr>
            <a:picLocks noChangeAspect="1"/>
          </p:cNvPicPr>
          <p:nvPr userDrawn="1"/>
        </p:nvPicPr>
        <p:blipFill>
          <a:blip r:embed="rId16"/>
          <a:stretch>
            <a:fillRect/>
          </a:stretch>
        </p:blipFill>
        <p:spPr>
          <a:xfrm>
            <a:off x="8813836" y="3711026"/>
            <a:ext cx="946646" cy="2236978"/>
          </a:xfrm>
          <a:prstGeom prst="rect">
            <a:avLst/>
          </a:prstGeom>
        </p:spPr>
      </p:pic>
      <p:pic>
        <p:nvPicPr>
          <p:cNvPr id="35" name="Picture 34">
            <a:extLst>
              <a:ext uri="{FF2B5EF4-FFF2-40B4-BE49-F238E27FC236}">
                <a16:creationId xmlns:a16="http://schemas.microsoft.com/office/drawing/2014/main" id="{72416874-1650-B6C6-F3C1-D7BFBD5CB9D7}"/>
              </a:ext>
            </a:extLst>
          </p:cNvPr>
          <p:cNvPicPr>
            <a:picLocks noChangeAspect="1"/>
          </p:cNvPicPr>
          <p:nvPr userDrawn="1"/>
        </p:nvPicPr>
        <p:blipFill>
          <a:blip r:embed="rId17"/>
          <a:stretch>
            <a:fillRect/>
          </a:stretch>
        </p:blipFill>
        <p:spPr>
          <a:xfrm>
            <a:off x="7068810" y="3711026"/>
            <a:ext cx="1646997" cy="1427901"/>
          </a:xfrm>
          <a:prstGeom prst="rect">
            <a:avLst/>
          </a:prstGeom>
        </p:spPr>
      </p:pic>
      <p:pic>
        <p:nvPicPr>
          <p:cNvPr id="36" name="Picture 35">
            <a:extLst>
              <a:ext uri="{FF2B5EF4-FFF2-40B4-BE49-F238E27FC236}">
                <a16:creationId xmlns:a16="http://schemas.microsoft.com/office/drawing/2014/main" id="{291DDAD1-F47A-6AFA-896D-E447CFD6C426}"/>
              </a:ext>
            </a:extLst>
          </p:cNvPr>
          <p:cNvPicPr>
            <a:picLocks noChangeAspect="1"/>
          </p:cNvPicPr>
          <p:nvPr userDrawn="1"/>
        </p:nvPicPr>
        <p:blipFill>
          <a:blip r:embed="rId18"/>
          <a:stretch>
            <a:fillRect/>
          </a:stretch>
        </p:blipFill>
        <p:spPr>
          <a:xfrm>
            <a:off x="7828291" y="5327799"/>
            <a:ext cx="768272" cy="907958"/>
          </a:xfrm>
          <a:prstGeom prst="rect">
            <a:avLst/>
          </a:prstGeom>
        </p:spPr>
      </p:pic>
      <p:pic>
        <p:nvPicPr>
          <p:cNvPr id="37" name="Picture 36">
            <a:extLst>
              <a:ext uri="{FF2B5EF4-FFF2-40B4-BE49-F238E27FC236}">
                <a16:creationId xmlns:a16="http://schemas.microsoft.com/office/drawing/2014/main" id="{0125CE80-1164-84F1-2EDD-C29F871F6EFA}"/>
              </a:ext>
            </a:extLst>
          </p:cNvPr>
          <p:cNvPicPr>
            <a:picLocks noChangeAspect="1"/>
          </p:cNvPicPr>
          <p:nvPr userDrawn="1"/>
        </p:nvPicPr>
        <p:blipFill>
          <a:blip r:embed="rId19"/>
          <a:stretch>
            <a:fillRect/>
          </a:stretch>
        </p:blipFill>
        <p:spPr>
          <a:xfrm>
            <a:off x="9317071" y="2402009"/>
            <a:ext cx="2368458" cy="1142596"/>
          </a:xfrm>
          <a:prstGeom prst="rect">
            <a:avLst/>
          </a:prstGeom>
        </p:spPr>
      </p:pic>
      <p:pic>
        <p:nvPicPr>
          <p:cNvPr id="38" name="Picture 37">
            <a:extLst>
              <a:ext uri="{FF2B5EF4-FFF2-40B4-BE49-F238E27FC236}">
                <a16:creationId xmlns:a16="http://schemas.microsoft.com/office/drawing/2014/main" id="{310EE170-7F98-B030-60BE-CD9653058C9E}"/>
              </a:ext>
            </a:extLst>
          </p:cNvPr>
          <p:cNvPicPr>
            <a:picLocks noChangeAspect="1"/>
          </p:cNvPicPr>
          <p:nvPr userDrawn="1"/>
        </p:nvPicPr>
        <p:blipFill>
          <a:blip r:embed="rId20"/>
          <a:stretch>
            <a:fillRect/>
          </a:stretch>
        </p:blipFill>
        <p:spPr>
          <a:xfrm>
            <a:off x="3323974" y="4411639"/>
            <a:ext cx="831103" cy="620697"/>
          </a:xfrm>
          <a:prstGeom prst="rect">
            <a:avLst/>
          </a:prstGeom>
        </p:spPr>
      </p:pic>
      <p:pic>
        <p:nvPicPr>
          <p:cNvPr id="39" name="Picture 38">
            <a:extLst>
              <a:ext uri="{FF2B5EF4-FFF2-40B4-BE49-F238E27FC236}">
                <a16:creationId xmlns:a16="http://schemas.microsoft.com/office/drawing/2014/main" id="{AC21EF77-7232-C646-23A5-F0C1FFB89A8F}"/>
              </a:ext>
            </a:extLst>
          </p:cNvPr>
          <p:cNvPicPr>
            <a:picLocks noChangeAspect="1"/>
          </p:cNvPicPr>
          <p:nvPr userDrawn="1"/>
        </p:nvPicPr>
        <p:blipFill>
          <a:blip r:embed="rId21"/>
          <a:stretch>
            <a:fillRect/>
          </a:stretch>
        </p:blipFill>
        <p:spPr>
          <a:xfrm>
            <a:off x="9005403" y="1605390"/>
            <a:ext cx="755079" cy="1010898"/>
          </a:xfrm>
          <a:prstGeom prst="rect">
            <a:avLst/>
          </a:prstGeom>
        </p:spPr>
      </p:pic>
      <p:pic>
        <p:nvPicPr>
          <p:cNvPr id="40" name="Picture 39">
            <a:extLst>
              <a:ext uri="{FF2B5EF4-FFF2-40B4-BE49-F238E27FC236}">
                <a16:creationId xmlns:a16="http://schemas.microsoft.com/office/drawing/2014/main" id="{8F87E921-30C4-96F9-E9ED-D100FF3C8FFD}"/>
              </a:ext>
            </a:extLst>
          </p:cNvPr>
          <p:cNvPicPr>
            <a:picLocks noChangeAspect="1"/>
          </p:cNvPicPr>
          <p:nvPr userDrawn="1"/>
        </p:nvPicPr>
        <p:blipFill>
          <a:blip r:embed="rId22"/>
          <a:stretch>
            <a:fillRect/>
          </a:stretch>
        </p:blipFill>
        <p:spPr>
          <a:xfrm>
            <a:off x="10062842" y="1508722"/>
            <a:ext cx="1134848" cy="846327"/>
          </a:xfrm>
          <a:prstGeom prst="rect">
            <a:avLst/>
          </a:prstGeom>
        </p:spPr>
      </p:pic>
      <p:pic>
        <p:nvPicPr>
          <p:cNvPr id="41" name="Picture 40">
            <a:extLst>
              <a:ext uri="{FF2B5EF4-FFF2-40B4-BE49-F238E27FC236}">
                <a16:creationId xmlns:a16="http://schemas.microsoft.com/office/drawing/2014/main" id="{38746ABA-42E2-3126-E801-895F405BFDA6}"/>
              </a:ext>
            </a:extLst>
          </p:cNvPr>
          <p:cNvPicPr>
            <a:picLocks noChangeAspect="1"/>
          </p:cNvPicPr>
          <p:nvPr userDrawn="1"/>
        </p:nvPicPr>
        <p:blipFill>
          <a:blip r:embed="rId23"/>
          <a:stretch>
            <a:fillRect/>
          </a:stretch>
        </p:blipFill>
        <p:spPr>
          <a:xfrm>
            <a:off x="5264218" y="3165316"/>
            <a:ext cx="512193" cy="509126"/>
          </a:xfrm>
          <a:prstGeom prst="rect">
            <a:avLst/>
          </a:prstGeom>
        </p:spPr>
      </p:pic>
      <p:pic>
        <p:nvPicPr>
          <p:cNvPr id="42" name="Picture 41">
            <a:extLst>
              <a:ext uri="{FF2B5EF4-FFF2-40B4-BE49-F238E27FC236}">
                <a16:creationId xmlns:a16="http://schemas.microsoft.com/office/drawing/2014/main" id="{A9E013D5-40C8-A9C4-84D6-C394A596CBCD}"/>
              </a:ext>
            </a:extLst>
          </p:cNvPr>
          <p:cNvPicPr>
            <a:picLocks noChangeAspect="1"/>
          </p:cNvPicPr>
          <p:nvPr userDrawn="1"/>
        </p:nvPicPr>
        <p:blipFill>
          <a:blip r:embed="rId24"/>
          <a:stretch>
            <a:fillRect/>
          </a:stretch>
        </p:blipFill>
        <p:spPr>
          <a:xfrm>
            <a:off x="9796667" y="5696712"/>
            <a:ext cx="658924" cy="707898"/>
          </a:xfrm>
          <a:prstGeom prst="rect">
            <a:avLst/>
          </a:prstGeom>
        </p:spPr>
      </p:pic>
    </p:spTree>
    <p:extLst>
      <p:ext uri="{BB962C8B-B14F-4D97-AF65-F5344CB8AC3E}">
        <p14:creationId xmlns:p14="http://schemas.microsoft.com/office/powerpoint/2010/main" val="3452284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2" name="Picture 1" descr="A close-up of a white background&#10;&#10;Description automatically generated">
            <a:extLst>
              <a:ext uri="{FF2B5EF4-FFF2-40B4-BE49-F238E27FC236}">
                <a16:creationId xmlns:a16="http://schemas.microsoft.com/office/drawing/2014/main" id="{9056F8F4-7968-DCE0-6AEE-8C6C26B78A80}"/>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96854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F2CA22-8BEC-0CCA-46EF-F249048DB3E3}"/>
              </a:ext>
            </a:extLst>
          </p:cNvPr>
          <p:cNvSpPr>
            <a:spLocks noGrp="1"/>
          </p:cNvSpPr>
          <p:nvPr>
            <p:ph type="title"/>
          </p:nvPr>
        </p:nvSpPr>
        <p:spPr>
          <a:xfrm>
            <a:off x="551145" y="365126"/>
            <a:ext cx="10802655" cy="824848"/>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1CEDA45D-5174-0B71-323D-EA88C4840B01}"/>
              </a:ext>
            </a:extLst>
          </p:cNvPr>
          <p:cNvSpPr>
            <a:spLocks noGrp="1"/>
          </p:cNvSpPr>
          <p:nvPr>
            <p:ph type="body" idx="1"/>
          </p:nvPr>
        </p:nvSpPr>
        <p:spPr>
          <a:xfrm>
            <a:off x="551145" y="1678488"/>
            <a:ext cx="10802655" cy="449847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6" name="Picture 5" descr="A black background with green and yellow text&#10;&#10;Description automatically generated">
            <a:extLst>
              <a:ext uri="{FF2B5EF4-FFF2-40B4-BE49-F238E27FC236}">
                <a16:creationId xmlns:a16="http://schemas.microsoft.com/office/drawing/2014/main" id="{ECB92F8E-C0FE-7D83-38BA-E3B89DFCF209}"/>
              </a:ext>
            </a:extLst>
          </p:cNvPr>
          <p:cNvPicPr>
            <a:picLocks noChangeAspect="1"/>
          </p:cNvPicPr>
          <p:nvPr userDrawn="1"/>
        </p:nvPicPr>
        <p:blipFill>
          <a:blip r:embed="rId11"/>
          <a:stretch>
            <a:fillRect/>
          </a:stretch>
        </p:blipFill>
        <p:spPr>
          <a:xfrm>
            <a:off x="307192" y="5612765"/>
            <a:ext cx="2578248" cy="1026795"/>
          </a:xfrm>
          <a:prstGeom prst="rect">
            <a:avLst/>
          </a:prstGeom>
        </p:spPr>
      </p:pic>
    </p:spTree>
    <p:extLst>
      <p:ext uri="{BB962C8B-B14F-4D97-AF65-F5344CB8AC3E}">
        <p14:creationId xmlns:p14="http://schemas.microsoft.com/office/powerpoint/2010/main" val="15372268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60" r:id="rId4"/>
    <p:sldLayoutId id="2147483661" r:id="rId5"/>
    <p:sldLayoutId id="2147483663" r:id="rId6"/>
    <p:sldLayoutId id="2147483664" r:id="rId7"/>
    <p:sldLayoutId id="2147483665" r:id="rId8"/>
    <p:sldLayoutId id="2147483662" r:id="rId9"/>
  </p:sldLayoutIdLst>
  <p:txStyles>
    <p:titleStyle>
      <a:lvl1pPr algn="l" defTabSz="914400" rtl="0" eaLnBrk="1" latinLnBrk="0" hangingPunct="1">
        <a:lnSpc>
          <a:spcPct val="90000"/>
        </a:lnSpc>
        <a:spcBef>
          <a:spcPct val="0"/>
        </a:spcBef>
        <a:buNone/>
        <a:defRPr sz="3200" b="1" kern="1200">
          <a:solidFill>
            <a:schemeClr val="tx1"/>
          </a:solidFill>
          <a:latin typeface="Aestetico Bold"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B66F2-5C6F-1EAF-0CDC-21E37127FAC1}"/>
              </a:ext>
            </a:extLst>
          </p:cNvPr>
          <p:cNvSpPr>
            <a:spLocks noGrp="1"/>
          </p:cNvSpPr>
          <p:nvPr>
            <p:ph type="ctrTitle"/>
          </p:nvPr>
        </p:nvSpPr>
        <p:spPr/>
        <p:txBody>
          <a:bodyPr/>
          <a:lstStyle/>
          <a:p>
            <a:r>
              <a:rPr lang="en-US" dirty="0"/>
              <a:t>Supporting a better future</a:t>
            </a:r>
          </a:p>
        </p:txBody>
      </p:sp>
      <p:sp>
        <p:nvSpPr>
          <p:cNvPr id="3" name="Subtitle 2">
            <a:extLst>
              <a:ext uri="{FF2B5EF4-FFF2-40B4-BE49-F238E27FC236}">
                <a16:creationId xmlns:a16="http://schemas.microsoft.com/office/drawing/2014/main" id="{3C47506D-DD73-6B2E-8ACC-4062D01A11C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294564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324303-AF50-3DE4-CC29-E517A0E2F670}"/>
              </a:ext>
            </a:extLst>
          </p:cNvPr>
          <p:cNvSpPr txBox="1"/>
          <p:nvPr/>
        </p:nvSpPr>
        <p:spPr>
          <a:xfrm>
            <a:off x="7884459" y="174812"/>
            <a:ext cx="4121523" cy="5078313"/>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dirty="0">
              <a:solidFill>
                <a:schemeClr val="dk1"/>
              </a:solidFill>
              <a:cs typeface="Calibri"/>
            </a:endParaRPr>
          </a:p>
          <a:p>
            <a:r>
              <a:rPr lang="en-GB" b="1" dirty="0">
                <a:cs typeface="Calibri"/>
              </a:rPr>
              <a:t>Community Garden in New York</a:t>
            </a:r>
            <a:endParaRPr lang="en-GB" b="1" dirty="0"/>
          </a:p>
          <a:p>
            <a:endParaRPr lang="en-GB" dirty="0">
              <a:cs typeface="Calibri"/>
            </a:endParaRPr>
          </a:p>
          <a:p>
            <a:r>
              <a:rPr lang="en-GB" dirty="0">
                <a:solidFill>
                  <a:schemeClr val="dk1"/>
                </a:solidFill>
                <a:cs typeface="Calibri"/>
              </a:rPr>
              <a:t>A half-acre park operated as a community garden in the Bronx New York shows us how urban spaces can be adapted. </a:t>
            </a:r>
          </a:p>
          <a:p>
            <a:endParaRPr lang="en-GB">
              <a:solidFill>
                <a:schemeClr val="dk1"/>
              </a:solidFill>
            </a:endParaRPr>
          </a:p>
          <a:p>
            <a:r>
              <a:rPr lang="en-US" b="1" dirty="0">
                <a:solidFill>
                  <a:schemeClr val="dk1"/>
                </a:solidFill>
              </a:rPr>
              <a:t>Location</a:t>
            </a:r>
            <a:r>
              <a:rPr lang="en-US" dirty="0">
                <a:solidFill>
                  <a:schemeClr val="dk1"/>
                </a:solidFill>
              </a:rPr>
              <a:t>: The Bronx, New York</a:t>
            </a:r>
            <a:endParaRPr lang="en-US" dirty="0">
              <a:solidFill>
                <a:schemeClr val="dk1"/>
              </a:solidFill>
              <a:cs typeface="Calibri"/>
            </a:endParaRPr>
          </a:p>
          <a:p>
            <a:endParaRPr lang="en-GB">
              <a:cs typeface="Calibri" panose="020F0502020204030204"/>
            </a:endParaRPr>
          </a:p>
          <a:p>
            <a:r>
              <a:rPr lang="en-US" b="1" dirty="0">
                <a:solidFill>
                  <a:schemeClr val="dk1"/>
                </a:solidFill>
              </a:rPr>
              <a:t>Photographer</a:t>
            </a:r>
            <a:r>
              <a:rPr lang="en-US" dirty="0">
                <a:solidFill>
                  <a:schemeClr val="dk1"/>
                </a:solidFill>
              </a:rPr>
              <a:t>: Presten Keres / USDA / FPAC</a:t>
            </a:r>
            <a:endParaRPr lang="en-US" dirty="0">
              <a:solidFill>
                <a:schemeClr val="dk1"/>
              </a:solidFill>
              <a:cs typeface="Calibri"/>
            </a:endParaRPr>
          </a:p>
          <a:p>
            <a:endParaRPr lang="en-GB"/>
          </a:p>
          <a:p>
            <a:endParaRPr lang="en-GB"/>
          </a:p>
          <a:p>
            <a:endParaRPr lang="en-GB"/>
          </a:p>
          <a:p>
            <a:endParaRPr lang="en-GB"/>
          </a:p>
          <a:p>
            <a:endParaRPr lang="en-GB"/>
          </a:p>
          <a:p>
            <a:endParaRPr lang="en-GB"/>
          </a:p>
          <a:p>
            <a:endParaRPr lang="en-GB"/>
          </a:p>
        </p:txBody>
      </p:sp>
      <p:pic>
        <p:nvPicPr>
          <p:cNvPr id="4" name="Picture 3" descr="A person in an apron working in a garden&#10;&#10;Description automatically generated">
            <a:extLst>
              <a:ext uri="{FF2B5EF4-FFF2-40B4-BE49-F238E27FC236}">
                <a16:creationId xmlns:a16="http://schemas.microsoft.com/office/drawing/2014/main" id="{1A4225FC-7591-0CEC-5A1C-663C54744947}"/>
              </a:ext>
            </a:extLst>
          </p:cNvPr>
          <p:cNvPicPr>
            <a:picLocks noChangeAspect="1"/>
          </p:cNvPicPr>
          <p:nvPr/>
        </p:nvPicPr>
        <p:blipFill>
          <a:blip r:embed="rId3"/>
          <a:stretch>
            <a:fillRect/>
          </a:stretch>
        </p:blipFill>
        <p:spPr>
          <a:xfrm>
            <a:off x="191621" y="172794"/>
            <a:ext cx="7628964" cy="5083662"/>
          </a:xfrm>
          <a:prstGeom prst="rect">
            <a:avLst/>
          </a:prstGeom>
        </p:spPr>
      </p:pic>
    </p:spTree>
    <p:extLst>
      <p:ext uri="{BB962C8B-B14F-4D97-AF65-F5344CB8AC3E}">
        <p14:creationId xmlns:p14="http://schemas.microsoft.com/office/powerpoint/2010/main" val="4150017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976C17F-D3CE-C0CB-29A1-4121F3DBB962}"/>
              </a:ext>
            </a:extLst>
          </p:cNvPr>
          <p:cNvPicPr>
            <a:picLocks noChangeAspect="1"/>
          </p:cNvPicPr>
          <p:nvPr/>
        </p:nvPicPr>
        <p:blipFill>
          <a:blip r:embed="rId3"/>
          <a:stretch>
            <a:fillRect/>
          </a:stretch>
        </p:blipFill>
        <p:spPr>
          <a:xfrm>
            <a:off x="141940" y="160660"/>
            <a:ext cx="7874001" cy="5363484"/>
          </a:xfrm>
          <a:prstGeom prst="rect">
            <a:avLst/>
          </a:prstGeom>
        </p:spPr>
      </p:pic>
      <p:sp>
        <p:nvSpPr>
          <p:cNvPr id="3" name="TextBox 2">
            <a:extLst>
              <a:ext uri="{FF2B5EF4-FFF2-40B4-BE49-F238E27FC236}">
                <a16:creationId xmlns:a16="http://schemas.microsoft.com/office/drawing/2014/main" id="{9267642B-C364-28DA-5359-B2005747F5AD}"/>
              </a:ext>
            </a:extLst>
          </p:cNvPr>
          <p:cNvSpPr txBox="1"/>
          <p:nvPr/>
        </p:nvSpPr>
        <p:spPr>
          <a:xfrm>
            <a:off x="8058630" y="163927"/>
            <a:ext cx="3947352" cy="5355312"/>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dirty="0">
              <a:solidFill>
                <a:schemeClr val="dk1"/>
              </a:solidFill>
              <a:cs typeface="Calibri"/>
            </a:endParaRPr>
          </a:p>
          <a:p>
            <a:r>
              <a:rPr lang="en-GB" b="1" dirty="0">
                <a:cs typeface="Calibri"/>
              </a:rPr>
              <a:t>Solar Panels on housing in the Netherlands</a:t>
            </a:r>
            <a:endParaRPr lang="en-GB" b="1" dirty="0"/>
          </a:p>
          <a:p>
            <a:endParaRPr lang="en-GB" dirty="0">
              <a:cs typeface="Calibri"/>
            </a:endParaRPr>
          </a:p>
          <a:p>
            <a:r>
              <a:rPr lang="en-GB" dirty="0">
                <a:cs typeface="Calibri"/>
              </a:rPr>
              <a:t>Solar panels on the roofs of housing in a neighbourhood in the Netherlands where there are over 12,000m2 of solar panels on 500 homes and other buildings. </a:t>
            </a:r>
          </a:p>
          <a:p>
            <a:endParaRPr lang="en-GB">
              <a:solidFill>
                <a:schemeClr val="dk1"/>
              </a:solidFill>
            </a:endParaRPr>
          </a:p>
          <a:p>
            <a:r>
              <a:rPr lang="en-US" b="1" dirty="0"/>
              <a:t>Location</a:t>
            </a:r>
            <a:r>
              <a:rPr lang="en-US" dirty="0"/>
              <a:t>: Netherlands</a:t>
            </a:r>
            <a:endParaRPr lang="en-US" dirty="0">
              <a:solidFill>
                <a:schemeClr val="dk1"/>
              </a:solidFill>
              <a:cs typeface="Calibri"/>
            </a:endParaRPr>
          </a:p>
          <a:p>
            <a:endParaRPr lang="en-GB">
              <a:cs typeface="Calibri" panose="020F0502020204030204"/>
            </a:endParaRPr>
          </a:p>
          <a:p>
            <a:r>
              <a:rPr lang="en-US" b="1" dirty="0"/>
              <a:t>Photographer</a:t>
            </a:r>
            <a:r>
              <a:rPr lang="en-US" dirty="0"/>
              <a:t>: Eneco Group / Creative Commons</a:t>
            </a:r>
            <a:endParaRPr lang="en-US" dirty="0">
              <a:cs typeface="Calibri"/>
            </a:endParaRPr>
          </a:p>
          <a:p>
            <a:endParaRPr lang="en-GB"/>
          </a:p>
          <a:p>
            <a:endParaRPr lang="en-GB"/>
          </a:p>
          <a:p>
            <a:endParaRPr lang="en-GB"/>
          </a:p>
          <a:p>
            <a:endParaRPr lang="en-GB"/>
          </a:p>
          <a:p>
            <a:endParaRPr lang="en-GB"/>
          </a:p>
        </p:txBody>
      </p:sp>
    </p:spTree>
    <p:extLst>
      <p:ext uri="{BB962C8B-B14F-4D97-AF65-F5344CB8AC3E}">
        <p14:creationId xmlns:p14="http://schemas.microsoft.com/office/powerpoint/2010/main" val="3475703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522274-3636-49AC-6DC5-A7B4BCD4D142}"/>
              </a:ext>
            </a:extLst>
          </p:cNvPr>
          <p:cNvPicPr>
            <a:picLocks noChangeAspect="1"/>
          </p:cNvPicPr>
          <p:nvPr/>
        </p:nvPicPr>
        <p:blipFill>
          <a:blip r:embed="rId3"/>
          <a:stretch>
            <a:fillRect/>
          </a:stretch>
        </p:blipFill>
        <p:spPr>
          <a:xfrm>
            <a:off x="159598" y="115964"/>
            <a:ext cx="7430655" cy="5358472"/>
          </a:xfrm>
          <a:prstGeom prst="rect">
            <a:avLst/>
          </a:prstGeom>
        </p:spPr>
      </p:pic>
      <p:sp>
        <p:nvSpPr>
          <p:cNvPr id="3" name="TextBox 2">
            <a:extLst>
              <a:ext uri="{FF2B5EF4-FFF2-40B4-BE49-F238E27FC236}">
                <a16:creationId xmlns:a16="http://schemas.microsoft.com/office/drawing/2014/main" id="{8FA76001-6A7C-EA8A-7596-BC224752E201}"/>
              </a:ext>
            </a:extLst>
          </p:cNvPr>
          <p:cNvSpPr txBox="1"/>
          <p:nvPr/>
        </p:nvSpPr>
        <p:spPr>
          <a:xfrm>
            <a:off x="7840916" y="114941"/>
            <a:ext cx="4154180" cy="5355312"/>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cs typeface="Calibri"/>
              </a:rPr>
              <a:t>Electric Car Charging </a:t>
            </a:r>
            <a:endParaRPr lang="en-US" b="1" dirty="0">
              <a:cs typeface="Calibri"/>
            </a:endParaRPr>
          </a:p>
          <a:p>
            <a:endParaRPr lang="en-GB">
              <a:cs typeface="Calibri"/>
            </a:endParaRPr>
          </a:p>
          <a:p>
            <a:r>
              <a:rPr lang="en-GB" dirty="0">
                <a:cs typeface="Calibri"/>
              </a:rPr>
              <a:t>Charging an electric car at night</a:t>
            </a:r>
            <a:endParaRPr lang="en-GB" dirty="0"/>
          </a:p>
          <a:p>
            <a:endParaRPr lang="en-GB" dirty="0"/>
          </a:p>
          <a:p>
            <a:r>
              <a:rPr lang="en-US" b="1" dirty="0"/>
              <a:t>Location</a:t>
            </a:r>
            <a:r>
              <a:rPr lang="en-US" dirty="0"/>
              <a:t>: Germany</a:t>
            </a:r>
            <a:endParaRPr lang="en-US" dirty="0">
              <a:solidFill>
                <a:schemeClr val="dk1"/>
              </a:solidFill>
              <a:cs typeface="Calibri"/>
            </a:endParaRPr>
          </a:p>
          <a:p>
            <a:endParaRPr lang="en-GB">
              <a:cs typeface="Calibri" panose="020F0502020204030204"/>
            </a:endParaRPr>
          </a:p>
          <a:p>
            <a:r>
              <a:rPr lang="en-US" b="1" dirty="0"/>
              <a:t>Photographer</a:t>
            </a:r>
            <a:r>
              <a:rPr lang="en-US" dirty="0"/>
              <a:t>: Eneco Group / Creative Commons</a:t>
            </a:r>
            <a:endParaRPr lang="en-US" dirty="0">
              <a:cs typeface="Calibri"/>
            </a:endParaRPr>
          </a:p>
          <a:p>
            <a:endParaRPr lang="en-GB"/>
          </a:p>
          <a:p>
            <a:endParaRPr lang="en-GB"/>
          </a:p>
          <a:p>
            <a:endParaRPr lang="en-GB"/>
          </a:p>
          <a:p>
            <a:endParaRPr lang="en-GB" dirty="0">
              <a:cs typeface="Calibri"/>
            </a:endParaRPr>
          </a:p>
          <a:p>
            <a:endParaRPr lang="en-GB" dirty="0">
              <a:cs typeface="Calibri"/>
            </a:endParaRPr>
          </a:p>
          <a:p>
            <a:endParaRPr lang="en-GB" dirty="0">
              <a:cs typeface="Calibri"/>
            </a:endParaRPr>
          </a:p>
          <a:p>
            <a:endParaRPr lang="en-GB" dirty="0">
              <a:cs typeface="Calibri"/>
            </a:endParaRPr>
          </a:p>
          <a:p>
            <a:endParaRPr lang="en-GB" dirty="0">
              <a:cs typeface="Calibri"/>
            </a:endParaRPr>
          </a:p>
          <a:p>
            <a:endParaRPr lang="en-GB" dirty="0">
              <a:cs typeface="Calibri"/>
            </a:endParaRPr>
          </a:p>
          <a:p>
            <a:endParaRPr lang="en-GB" dirty="0">
              <a:cs typeface="Calibri"/>
            </a:endParaRPr>
          </a:p>
          <a:p>
            <a:endParaRPr lang="en-GB">
              <a:cs typeface="Calibri" panose="020F0502020204030204"/>
            </a:endParaRPr>
          </a:p>
        </p:txBody>
      </p:sp>
    </p:spTree>
    <p:extLst>
      <p:ext uri="{BB962C8B-B14F-4D97-AF65-F5344CB8AC3E}">
        <p14:creationId xmlns:p14="http://schemas.microsoft.com/office/powerpoint/2010/main" val="26762113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working on a pipe&#10;&#10;Description automatically generated">
            <a:extLst>
              <a:ext uri="{FF2B5EF4-FFF2-40B4-BE49-F238E27FC236}">
                <a16:creationId xmlns:a16="http://schemas.microsoft.com/office/drawing/2014/main" id="{6E442DAD-5F60-B9E1-0DA4-0203B7102B36}"/>
              </a:ext>
            </a:extLst>
          </p:cNvPr>
          <p:cNvPicPr>
            <a:picLocks noChangeAspect="1"/>
          </p:cNvPicPr>
          <p:nvPr/>
        </p:nvPicPr>
        <p:blipFill>
          <a:blip r:embed="rId3"/>
          <a:stretch>
            <a:fillRect/>
          </a:stretch>
        </p:blipFill>
        <p:spPr>
          <a:xfrm>
            <a:off x="152401" y="114905"/>
            <a:ext cx="7287184" cy="5359395"/>
          </a:xfrm>
          <a:prstGeom prst="rect">
            <a:avLst/>
          </a:prstGeom>
        </p:spPr>
      </p:pic>
      <p:sp>
        <p:nvSpPr>
          <p:cNvPr id="3" name="TextBox 2">
            <a:extLst>
              <a:ext uri="{FF2B5EF4-FFF2-40B4-BE49-F238E27FC236}">
                <a16:creationId xmlns:a16="http://schemas.microsoft.com/office/drawing/2014/main" id="{601C22B2-AA05-FA4C-61D7-5A0FF3B96258}"/>
              </a:ext>
            </a:extLst>
          </p:cNvPr>
          <p:cNvSpPr txBox="1"/>
          <p:nvPr/>
        </p:nvSpPr>
        <p:spPr>
          <a:xfrm>
            <a:off x="7681142" y="114941"/>
            <a:ext cx="4313954" cy="5355312"/>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cs typeface="Calibri"/>
              </a:rPr>
              <a:t>Biogas in Indonesia</a:t>
            </a:r>
          </a:p>
          <a:p>
            <a:endParaRPr lang="en-GB">
              <a:cs typeface="Calibri"/>
            </a:endParaRPr>
          </a:p>
          <a:p>
            <a:r>
              <a:rPr lang="en-GB" dirty="0">
                <a:solidFill>
                  <a:srgbClr val="555555"/>
                </a:solidFill>
                <a:ea typeface="+mn-lt"/>
                <a:cs typeface="+mn-lt"/>
              </a:rPr>
              <a:t>An Indonesian community installs a cylindrical plastic biogas reactor in order to turn their organic waste into energy. </a:t>
            </a:r>
            <a:endParaRPr lang="en-GB" dirty="0">
              <a:solidFill>
                <a:srgbClr val="555555"/>
              </a:solidFill>
              <a:cs typeface="Calibri"/>
            </a:endParaRPr>
          </a:p>
          <a:p>
            <a:endParaRPr lang="en-GB" dirty="0">
              <a:solidFill>
                <a:srgbClr val="555555"/>
              </a:solidFill>
            </a:endParaRPr>
          </a:p>
          <a:p>
            <a:endParaRPr lang="en-GB" dirty="0">
              <a:solidFill>
                <a:srgbClr val="555555"/>
              </a:solidFill>
              <a:cs typeface="Calibri"/>
            </a:endParaRPr>
          </a:p>
          <a:p>
            <a:endParaRPr lang="en-GB" dirty="0">
              <a:solidFill>
                <a:srgbClr val="555555"/>
              </a:solidFill>
              <a:cs typeface="Calibri"/>
            </a:endParaRPr>
          </a:p>
          <a:p>
            <a:r>
              <a:rPr lang="en-US" b="1" dirty="0"/>
              <a:t>Location</a:t>
            </a:r>
            <a:r>
              <a:rPr lang="en-US" dirty="0"/>
              <a:t>: Indonesia</a:t>
            </a:r>
            <a:endParaRPr lang="en-US" dirty="0">
              <a:solidFill>
                <a:schemeClr val="dk1"/>
              </a:solidFill>
              <a:cs typeface="Calibri"/>
            </a:endParaRPr>
          </a:p>
          <a:p>
            <a:endParaRPr lang="en-GB">
              <a:cs typeface="Calibri" panose="020F0502020204030204"/>
            </a:endParaRPr>
          </a:p>
          <a:p>
            <a:endParaRPr lang="en-GB" dirty="0">
              <a:cs typeface="Calibri"/>
            </a:endParaRPr>
          </a:p>
          <a:p>
            <a:endParaRPr lang="en-GB" dirty="0">
              <a:cs typeface="Calibri"/>
            </a:endParaRPr>
          </a:p>
          <a:p>
            <a:endParaRPr lang="en-GB" dirty="0"/>
          </a:p>
          <a:p>
            <a:endParaRPr lang="en-GB" dirty="0"/>
          </a:p>
          <a:p>
            <a:endParaRPr lang="en-GB" dirty="0"/>
          </a:p>
          <a:p>
            <a:r>
              <a:rPr lang="en-US" b="1" dirty="0"/>
              <a:t>Photographer</a:t>
            </a:r>
            <a:r>
              <a:rPr lang="en-US" dirty="0"/>
              <a:t>: </a:t>
            </a:r>
            <a:r>
              <a:rPr lang="en-US" dirty="0" err="1">
                <a:solidFill>
                  <a:srgbClr val="132F1D"/>
                </a:solidFill>
                <a:ea typeface="+mn-lt"/>
                <a:cs typeface="+mn-lt"/>
              </a:rPr>
              <a:t>Perkumpulan</a:t>
            </a:r>
            <a:r>
              <a:rPr lang="en-US" dirty="0">
                <a:solidFill>
                  <a:srgbClr val="132F1D"/>
                </a:solidFill>
                <a:ea typeface="+mn-lt"/>
                <a:cs typeface="+mn-lt"/>
              </a:rPr>
              <a:t> Lesman / Creative commons</a:t>
            </a:r>
            <a:endParaRPr lang="en-US" dirty="0">
              <a:solidFill>
                <a:srgbClr val="132F1D"/>
              </a:solidFill>
              <a:cs typeface="Calibri"/>
            </a:endParaRPr>
          </a:p>
          <a:p>
            <a:endParaRPr lang="en-GB"/>
          </a:p>
          <a:p>
            <a:endParaRPr lang="en-GB"/>
          </a:p>
        </p:txBody>
      </p:sp>
    </p:spTree>
    <p:extLst>
      <p:ext uri="{BB962C8B-B14F-4D97-AF65-F5344CB8AC3E}">
        <p14:creationId xmlns:p14="http://schemas.microsoft.com/office/powerpoint/2010/main" val="16993338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A07953-E522-3A7B-D201-DDE0ABADA4AB}"/>
              </a:ext>
            </a:extLst>
          </p:cNvPr>
          <p:cNvPicPr>
            <a:picLocks noChangeAspect="1"/>
          </p:cNvPicPr>
          <p:nvPr/>
        </p:nvPicPr>
        <p:blipFill>
          <a:blip r:embed="rId3"/>
          <a:stretch>
            <a:fillRect/>
          </a:stretch>
        </p:blipFill>
        <p:spPr>
          <a:xfrm>
            <a:off x="186018" y="121602"/>
            <a:ext cx="7802476" cy="5353954"/>
          </a:xfrm>
          <a:prstGeom prst="rect">
            <a:avLst/>
          </a:prstGeom>
        </p:spPr>
      </p:pic>
      <p:sp>
        <p:nvSpPr>
          <p:cNvPr id="4" name="TextBox 3">
            <a:extLst>
              <a:ext uri="{FF2B5EF4-FFF2-40B4-BE49-F238E27FC236}">
                <a16:creationId xmlns:a16="http://schemas.microsoft.com/office/drawing/2014/main" id="{1004A492-58FB-3723-1CF9-A0DA963E1C69}"/>
              </a:ext>
            </a:extLst>
          </p:cNvPr>
          <p:cNvSpPr txBox="1"/>
          <p:nvPr/>
        </p:nvSpPr>
        <p:spPr>
          <a:xfrm>
            <a:off x="8197335" y="121086"/>
            <a:ext cx="3797761" cy="5355312"/>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solidFill>
                  <a:srgbClr val="132F1D"/>
                </a:solidFill>
                <a:cs typeface="Calibri"/>
              </a:rPr>
              <a:t>A local forest ranger patrolling the rainforests and wild coffee plantations</a:t>
            </a:r>
          </a:p>
          <a:p>
            <a:endParaRPr lang="en-GB" b="1" dirty="0">
              <a:solidFill>
                <a:srgbClr val="132F1D"/>
              </a:solidFill>
              <a:cs typeface="Calibri"/>
            </a:endParaRPr>
          </a:p>
          <a:p>
            <a:r>
              <a:rPr lang="en-GB" dirty="0" err="1">
                <a:solidFill>
                  <a:srgbClr val="132F1D"/>
                </a:solidFill>
                <a:cs typeface="Calibri"/>
              </a:rPr>
              <a:t>Tasuri</a:t>
            </a:r>
            <a:r>
              <a:rPr lang="en-GB" dirty="0">
                <a:solidFill>
                  <a:srgbClr val="132F1D"/>
                </a:solidFill>
                <a:cs typeface="Calibri"/>
              </a:rPr>
              <a:t>, former wildlife, and wood hunter taking care of a coffee tree that grows wild in a tropical rainforest, working to keep the forest sustainable and avoid environmental destruction and the adverse effects of climate change. </a:t>
            </a:r>
          </a:p>
          <a:p>
            <a:endParaRPr lang="en-GB" dirty="0">
              <a:solidFill>
                <a:srgbClr val="555555"/>
              </a:solidFill>
              <a:cs typeface="Calibri"/>
            </a:endParaRPr>
          </a:p>
          <a:p>
            <a:endParaRPr lang="en-GB" dirty="0">
              <a:solidFill>
                <a:srgbClr val="555555"/>
              </a:solidFill>
              <a:cs typeface="Calibri"/>
            </a:endParaRPr>
          </a:p>
          <a:p>
            <a:r>
              <a:rPr lang="en-US" b="1" dirty="0"/>
              <a:t>Location</a:t>
            </a:r>
            <a:r>
              <a:rPr lang="en-US" dirty="0"/>
              <a:t>: Central Java, Indonesia</a:t>
            </a:r>
            <a:endParaRPr lang="en-US" dirty="0">
              <a:solidFill>
                <a:schemeClr val="dk1"/>
              </a:solidFill>
              <a:cs typeface="Calibri"/>
            </a:endParaRPr>
          </a:p>
          <a:p>
            <a:endParaRPr lang="en-GB" dirty="0">
              <a:cs typeface="Calibri"/>
            </a:endParaRPr>
          </a:p>
          <a:p>
            <a:endParaRPr lang="en-GB" dirty="0">
              <a:cs typeface="Calibri"/>
            </a:endParaRPr>
          </a:p>
          <a:p>
            <a:r>
              <a:rPr lang="en-US" b="1" dirty="0"/>
              <a:t>Photographer</a:t>
            </a:r>
            <a:r>
              <a:rPr lang="en-US" dirty="0"/>
              <a:t>: </a:t>
            </a:r>
            <a:r>
              <a:rPr lang="en-US" dirty="0">
                <a:ea typeface="+mn-lt"/>
                <a:cs typeface="+mn-lt"/>
              </a:rPr>
              <a:t>Dhana Kencana / Climate Visuals Countdown</a:t>
            </a:r>
          </a:p>
          <a:p>
            <a:endParaRPr lang="en-GB"/>
          </a:p>
        </p:txBody>
      </p:sp>
    </p:spTree>
    <p:extLst>
      <p:ext uri="{BB962C8B-B14F-4D97-AF65-F5344CB8AC3E}">
        <p14:creationId xmlns:p14="http://schemas.microsoft.com/office/powerpoint/2010/main" val="20766366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4714676"/>
      </p:ext>
    </p:extLst>
  </p:cSld>
  <p:clrMapOvr>
    <a:masterClrMapping/>
  </p:clrMapOvr>
</p:sld>
</file>

<file path=ppt/theme/theme1.xml><?xml version="1.0" encoding="utf-8"?>
<a:theme xmlns:a="http://schemas.openxmlformats.org/drawingml/2006/main" name="Office Theme">
  <a:themeElements>
    <a:clrScheme name="NENP">
      <a:dk1>
        <a:srgbClr val="132F1D"/>
      </a:dk1>
      <a:lt1>
        <a:srgbClr val="F9F6F1"/>
      </a:lt1>
      <a:dk2>
        <a:srgbClr val="132F1D"/>
      </a:dk2>
      <a:lt2>
        <a:srgbClr val="F9F6F1"/>
      </a:lt2>
      <a:accent1>
        <a:srgbClr val="839930"/>
      </a:accent1>
      <a:accent2>
        <a:srgbClr val="E7AE3F"/>
      </a:accent2>
      <a:accent3>
        <a:srgbClr val="BD4C19"/>
      </a:accent3>
      <a:accent4>
        <a:srgbClr val="337696"/>
      </a:accent4>
      <a:accent5>
        <a:srgbClr val="335945"/>
      </a:accent5>
      <a:accent6>
        <a:srgbClr val="935528"/>
      </a:accent6>
      <a:hlink>
        <a:srgbClr val="335945"/>
      </a:hlink>
      <a:folHlink>
        <a:srgbClr val="83993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NP Powerpoint Template" id="{B0402084-ADD2-4940-8158-53B78EA9ADF0}" vid="{106AF8D8-ED3D-6241-AC88-8012EBF16A3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01a464aa-a786-405b-bb6b-b90e04698418">
      <UserInfo>
        <DisplayName>Theodore Blossom</DisplayName>
        <AccountId>258</AccountId>
        <AccountType/>
      </UserInfo>
    </SharedWithUsers>
    <lcf76f155ced4ddcb4097134ff3c332f xmlns="37c47d49-5c3e-4564-83ee-3a7de24ace65">
      <Terms xmlns="http://schemas.microsoft.com/office/infopath/2007/PartnerControls"/>
    </lcf76f155ced4ddcb4097134ff3c332f>
    <TaxCatchAll xmlns="01a464aa-a786-405b-bb6b-b90e0469841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965D94F0762894DBFBF8132F36DD753" ma:contentTypeVersion="14" ma:contentTypeDescription="Create a new document." ma:contentTypeScope="" ma:versionID="6e0761fb5403073ed6c9e0230868e940">
  <xsd:schema xmlns:xsd="http://www.w3.org/2001/XMLSchema" xmlns:xs="http://www.w3.org/2001/XMLSchema" xmlns:p="http://schemas.microsoft.com/office/2006/metadata/properties" xmlns:ns2="01a464aa-a786-405b-bb6b-b90e04698418" xmlns:ns3="37c47d49-5c3e-4564-83ee-3a7de24ace65" targetNamespace="http://schemas.microsoft.com/office/2006/metadata/properties" ma:root="true" ma:fieldsID="4c3c2815ddce23b600af5000d2f90e71" ns2:_="" ns3:_="">
    <xsd:import namespace="01a464aa-a786-405b-bb6b-b90e04698418"/>
    <xsd:import namespace="37c47d49-5c3e-4564-83ee-3a7de24ace6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Location"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a464aa-a786-405b-bb6b-b90e0469841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85ba91ac-8f10-4fd1-a0bc-b6f7c7ddcd58}" ma:internalName="TaxCatchAll" ma:showField="CatchAllData" ma:web="01a464aa-a786-405b-bb6b-b90e0469841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7c47d49-5c3e-4564-83ee-3a7de24ace6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8c631306-648b-4820-82d0-96e941587191"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4A1ED8E-D7EF-489D-81FA-A9A8FF659F63}">
  <ds:schemaRefs>
    <ds:schemaRef ds:uri="http://schemas.microsoft.com/sharepoint/v3/contenttype/forms"/>
  </ds:schemaRefs>
</ds:datastoreItem>
</file>

<file path=customXml/itemProps2.xml><?xml version="1.0" encoding="utf-8"?>
<ds:datastoreItem xmlns:ds="http://schemas.openxmlformats.org/officeDocument/2006/customXml" ds:itemID="{9CF84AF2-4E7C-447D-8002-530FD1DD6538}">
  <ds:schemaRefs>
    <ds:schemaRef ds:uri="http://schemas.microsoft.com/office/2006/metadata/properties"/>
    <ds:schemaRef ds:uri="http://schemas.microsoft.com/office/infopath/2007/PartnerControls"/>
    <ds:schemaRef ds:uri="01a464aa-a786-405b-bb6b-b90e04698418"/>
    <ds:schemaRef ds:uri="37c47d49-5c3e-4564-83ee-3a7de24ace65"/>
  </ds:schemaRefs>
</ds:datastoreItem>
</file>

<file path=customXml/itemProps3.xml><?xml version="1.0" encoding="utf-8"?>
<ds:datastoreItem xmlns:ds="http://schemas.openxmlformats.org/officeDocument/2006/customXml" ds:itemID="{8D90F468-FA14-4B99-86F5-C48C8D8296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a464aa-a786-405b-bb6b-b90e04698418"/>
    <ds:schemaRef ds:uri="37c47d49-5c3e-4564-83ee-3a7de24ace6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22</TotalTime>
  <Words>52</Words>
  <Application>Microsoft Office PowerPoint</Application>
  <PresentationFormat>Widescreen</PresentationFormat>
  <Paragraphs>11</Paragraphs>
  <Slides>7</Slides>
  <Notes>5</Notes>
  <HiddenSlides>0</HiddenSlides>
  <MMClips>0</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Office Theme</vt:lpstr>
      <vt:lpstr>Supporting a better future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 Lamont</dc:creator>
  <cp:lastModifiedBy>Amy Strachan</cp:lastModifiedBy>
  <cp:revision>151</cp:revision>
  <dcterms:created xsi:type="dcterms:W3CDTF">2023-07-13T13:06:36Z</dcterms:created>
  <dcterms:modified xsi:type="dcterms:W3CDTF">2023-10-02T10:47:43Z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0x010100A965D94F0762894DBFBF8132F36DD753</vt:lpwstr>
  </property>
  <property fmtid="{D5CDD505-2E9C-101B-9397-08002B2CF9AE}" pid="3" name="MediaServiceImageTags">
    <vt:lpwstr/>
  </property>
</Properties>
</file>